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93.png" ContentType="image/png"/>
  <Override PartName="/ppt/media/image25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85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07.png" ContentType="image/png"/>
  <Override PartName="/ppt/media/image175.png" ContentType="image/png"/>
  <Override PartName="/ppt/media/image10.png" ContentType="image/png"/>
  <Override PartName="/ppt/media/image118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9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84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203.png" ContentType="image/png"/>
  <Override PartName="/ppt/media/image188.png" ContentType="image/png"/>
  <Override PartName="/ppt/media/image204.png" ContentType="image/png"/>
  <Override PartName="/ppt/media/image48.png" ContentType="image/png"/>
  <Override PartName="/ppt/media/image189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206.png" ContentType="image/png"/>
  <Override PartName="/ppt/media/image207.png" ContentType="image/png"/>
  <Override PartName="/ppt/media/image208.png" ContentType="image/png"/>
  <Override PartName="/ppt/media/image209.png" ContentType="image/png"/>
  <Override PartName="/ppt/media/image213.png" ContentType="image/png"/>
  <Override PartName="/ppt/media/image198.png" ContentType="image/png"/>
  <Override PartName="/ppt/media/image214.png" ContentType="image/png"/>
  <Override PartName="/ppt/media/image199.png" ContentType="image/png"/>
  <Override PartName="/ppt/media/image37.png" ContentType="image/png"/>
  <Override PartName="/ppt/media/image215.png" ContentType="image/png"/>
  <Override PartName="/ppt/media/image216.png" ContentType="image/png"/>
  <Override PartName="/ppt/media/image217.png" ContentType="image/png"/>
  <Override PartName="/ppt/media/image218.png" ContentType="image/png"/>
  <Override PartName="/ppt/media/image166.png" ContentType="image/png"/>
  <Override PartName="/ppt/media/image219.png" ContentType="image/png"/>
  <Override PartName="/ppt/media/image201.png" ContentType="image/png"/>
  <Override PartName="/ppt/media/image238.png" ContentType="image/png"/>
  <Override PartName="/ppt/media/image133.png" ContentType="image/png"/>
  <Override PartName="/ppt/media/image240.png" ContentType="image/png"/>
  <Override PartName="/ppt/media/image202.png" ContentType="image/png"/>
  <Override PartName="/ppt/media/image46.png" ContentType="image/png"/>
  <Override PartName="/ppt/media/image239.png" ContentType="image/png"/>
  <Override PartName="/ppt/media/image134.png" ContentType="image/png"/>
  <Override PartName="/ppt/media/image241.png" ContentType="image/png"/>
  <Override PartName="/ppt/media/image242.png" ContentType="image/png"/>
  <Override PartName="/ppt/media/image243.png" ContentType="image/png"/>
  <Override PartName="/ppt/media/image244.png" ContentType="image/png"/>
  <Override PartName="/ppt/media/image245.png" ContentType="image/png"/>
  <Override PartName="/ppt/media/image140.png" ContentType="image/png"/>
  <Override PartName="/ppt/media/image210.png" ContentType="image/png"/>
  <Override PartName="/ppt/media/image54.png" ContentType="image/png"/>
  <Override PartName="/ppt/media/image247.png" ContentType="image/png"/>
  <Override PartName="/ppt/media/image142.png" ContentType="image/png"/>
  <Override PartName="/ppt/media/image236.png" ContentType="image/png"/>
  <Override PartName="/ppt/media/image131.png" ContentType="image/png"/>
  <Override PartName="/ppt/media/image211.png" ContentType="image/png"/>
  <Override PartName="/ppt/media/image55.png" ContentType="image/png"/>
  <Override PartName="/ppt/media/image248.png" ContentType="image/png"/>
  <Override PartName="/ppt/media/image143.png" ContentType="image/png"/>
  <Override PartName="/ppt/media/image200.png" ContentType="image/png"/>
  <Override PartName="/ppt/media/image44.png" ContentType="image/png"/>
  <Override PartName="/ppt/media/image237.png" ContentType="image/png"/>
  <Override PartName="/ppt/media/image132.png" ContentType="image/png"/>
  <Override PartName="/ppt/media/image212.png" ContentType="image/png"/>
  <Override PartName="/ppt/media/image56.png" ContentType="image/png"/>
  <Override PartName="/ppt/media/image249.png" ContentType="image/png"/>
  <Override PartName="/ppt/media/image144.png" ContentType="image/png"/>
  <Override PartName="/ppt/media/image235.png" ContentType="image/png"/>
  <Override PartName="/ppt/media/image130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29.png" ContentType="image/png"/>
  <Override PartName="/ppt/media/image230.png" ContentType="image/png"/>
  <Override PartName="/ppt/media/image228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162.png" ContentType="image/png"/>
  <Override PartName="/ppt/media/image161.png" ContentType="image/png"/>
  <Override PartName="/ppt/media/image160.png" ContentType="image/png"/>
  <Override PartName="/ppt/media/image153.png" ContentType="image/png"/>
  <Override PartName="/ppt/media/image152.png" ContentType="image/png"/>
  <Override PartName="/ppt/media/image151.png" ContentType="image/png"/>
  <Override PartName="/ppt/media/image150.png" ContentType="image/png"/>
  <Override PartName="/ppt/media/image149.png" ContentType="image/png"/>
  <Override PartName="/ppt/media/image52.png" ContentType="image/png"/>
  <Override PartName="/ppt/media/image148.png" ContentType="image/png"/>
  <Override PartName="/ppt/media/image51.png" ContentType="image/png"/>
  <Override PartName="/ppt/media/image147.png" ContentType="image/png"/>
  <Override PartName="/ppt/media/image50.png" ContentType="image/png"/>
  <Override PartName="/ppt/media/image146.png" ContentType="image/png"/>
  <Override PartName="/ppt/media/image45.png" ContentType="image/png"/>
  <Override PartName="/ppt/media/image246.jpeg" ContentType="image/jpeg"/>
  <Override PartName="/ppt/media/image145.png" ContentType="image/png"/>
  <Override PartName="/ppt/media/image141.png" ContentType="image/png"/>
  <Override PartName="/ppt/media/image139.png" ContentType="image/png"/>
  <Override PartName="/ppt/media/image42.png" ContentType="image/png"/>
  <Override PartName="/ppt/media/image138.png" ContentType="image/png"/>
  <Override PartName="/ppt/media/image41.png" ContentType="image/png"/>
  <Override PartName="/ppt/media/image137.png" ContentType="image/png"/>
  <Override PartName="/ppt/media/image40.png" ContentType="image/png"/>
  <Override PartName="/ppt/media/image136.png" ContentType="image/png"/>
  <Override PartName="/ppt/media/image135.png" ContentType="image/png"/>
  <Override PartName="/ppt/media/image197.png" ContentType="image/png"/>
  <Override PartName="/ppt/media/image129.png" ContentType="image/png"/>
  <Override PartName="/ppt/media/image196.png" ContentType="image/png"/>
  <Override PartName="/ppt/media/image128.png" ContentType="image/png"/>
  <Override PartName="/ppt/media/image9.png" ContentType="image/png"/>
  <Override PartName="/ppt/media/image31.png" ContentType="image/png"/>
  <Override PartName="/ppt/media/image53.png" ContentType="image/png"/>
  <Override PartName="/ppt/media/image43.png" ContentType="image/png"/>
  <Override PartName="/ppt/media/image195.png" ContentType="image/png"/>
  <Override PartName="/ppt/media/image127.png" ContentType="image/png"/>
  <Override PartName="/ppt/media/image8.png" ContentType="image/png"/>
  <Override PartName="/ppt/media/image30.png" ContentType="image/png"/>
  <Override PartName="/ppt/media/image39.png" ContentType="image/png"/>
  <Override PartName="/ppt/media/image38.png" ContentType="image/png"/>
  <Override PartName="/ppt/media/image177.png" ContentType="image/png"/>
  <Override PartName="/ppt/media/image109.png" ContentType="image/png"/>
  <Override PartName="/ppt/media/image7.png" ContentType="image/png"/>
  <Override PartName="/ppt/media/image159.png" ContentType="image/png"/>
  <Override PartName="/ppt/media/image11.png" ContentType="image/png"/>
  <Override PartName="/ppt/media/image108.png" ContentType="image/png"/>
  <Override PartName="/ppt/media/image17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09779A1-B683-4A94-81F8-C0ED89ADCB7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297988-E263-44B6-8E01-C4453D304F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E8DA62-9345-442B-9C49-444B365DFF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C67B03-FAEE-48C3-A973-6810EAE9DF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03F9F0-B7B4-465F-9A71-A61AB5ED3F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2D821F-A7DA-442E-A30C-5E61C298C6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</a:t>
            </a:r>
            <a:r>
              <a:rPr b="0" lang="ru-RU" sz="2000" spc="-1" strike="noStrike">
                <a:latin typeface="Arial"/>
              </a:rPr>
              <a:t>быть 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при </a:t>
            </a:r>
            <a:r>
              <a:rPr b="0" lang="ru-RU" sz="2000" spc="-1" strike="noStrike">
                <a:latin typeface="Arial"/>
              </a:rPr>
              <a:t>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</a:t>
            </a:r>
            <a:r>
              <a:rPr b="1" i="1" lang="ru-RU" sz="2000" spc="-1" strike="noStrike">
                <a:latin typeface="Arial"/>
              </a:rPr>
              <a:t>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6C2123-7F48-4286-9AB3-B47B36267A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B13F1C-8F10-4D6F-A792-4BE317C670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CBB0BD-8061-4743-A199-66562C493E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61D055-1688-47A5-B068-D3EEA8622A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5C15CD-A06D-4673-8D89-1754985AE4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D95787-E0DC-4301-B790-EB75FE1123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9973F1-9030-4E8F-9EE6-3A5B3E2F48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6C5DE3-0D10-4290-8F95-F854D5F0F0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5943E6-8175-4388-B1CC-22173117A7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BD729C-9292-46D8-AB1C-84E026C6531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E0F2F6-283C-4203-B6BF-54C2F60E5F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E0AB99-BD5A-4BC9-ABBA-A628097549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20C529-B9B4-4C13-A5D9-A2B7E45CAC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9A4834-F5E5-4473-A2BE-04DB8D5677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FD406C-F1CF-497A-A3AD-B1DF4532FB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EE9E47-AA2B-4FE5-9608-612AA26318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6EF25F-3067-4749-AFCE-8E1E7958C3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8A9233-B0EB-4E01-AE0B-E183D198EF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C0FA26-5A9B-4158-BFC6-E44F071607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9EAEE3-13D6-4772-805E-A33666A0CA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98D8CA-9D34-479A-B957-568F7D55C5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6EC72D-56EA-490D-A7A7-947228C7E3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735E53-DF82-4F5E-A12E-41064907BC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B5EA1C-9F63-41C9-96F8-4615A9D5FF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A96B3A-8B96-45FB-BF31-C18EA6AA46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E29E7C-A2D8-440B-992A-A3960B1A7B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6671B4-7551-401D-B162-6359B752BC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583997-9FA7-4981-81EF-5AF0F3C56C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F4FBF0-DDE8-46C9-8D45-DA6FA922C6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F1F86A-4D4C-4209-9CFA-44872FC7E4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5AF6D2-48E6-4E2A-91F2-D66E4C3675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071BAB-A453-4AE7-BFC2-CBB594E42C4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3BC896-E20A-4E54-85BD-5D452CCE03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495FA2-5B42-4087-A6D5-02DC519CFE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B70F4F-7806-4230-8F3E-17C7CE2351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76D92-255D-45C2-AAB0-190B8920E3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A88EB3-D23A-4CD3-9337-EA6A87EEA0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BAFFDC-0586-4264-8D54-13D679481A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8A296-FE8B-4E51-85D7-892AE3FC29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E544EA-A6F7-4EF9-87DB-09E148C523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C417CC-8827-470C-8728-5995266200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A42684-93CB-4A6D-8F8C-AC339ACBF4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DFEF26-51F3-4163-B1EC-DC872D8C7A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C78B97-FB4D-4CA7-8F51-E7EBDD74DE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6D24E9-37DB-46BB-B113-3DF3E8856DD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31F09D-0F70-40DA-8E47-C697DE21C2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2FAA81-0522-4CC3-AD67-1B10122738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DB4EBF-31F6-44DB-A508-8B566C418B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</a:t>
            </a:r>
            <a:r>
              <a:rPr b="0" lang="ru-RU" sz="2000" spc="-1" strike="noStrike">
                <a:latin typeface="Arial"/>
              </a:rPr>
              <a:t>же </a:t>
            </a:r>
            <a:r>
              <a:rPr b="0" lang="ru-RU" sz="2000" spc="-1" strike="noStrike">
                <a:latin typeface="Arial"/>
              </a:rPr>
              <a:t>та</a:t>
            </a:r>
            <a:r>
              <a:rPr b="0" lang="ru-RU" sz="2000" spc="-1" strike="noStrike">
                <a:latin typeface="Arial"/>
              </a:rPr>
              <a:t>ки</a:t>
            </a:r>
            <a:r>
              <a:rPr b="0" lang="ru-RU" sz="2000" spc="-1" strike="noStrike">
                <a:latin typeface="Arial"/>
              </a:rPr>
              <a:t>е </a:t>
            </a:r>
            <a:r>
              <a:rPr b="0" lang="ru-RU" sz="2000" spc="-1" strike="noStrike">
                <a:latin typeface="Arial"/>
              </a:rPr>
              <a:t>пи</a:t>
            </a:r>
            <a:r>
              <a:rPr b="0" lang="ru-RU" sz="2000" spc="-1" strike="noStrike">
                <a:latin typeface="Arial"/>
              </a:rPr>
              <a:t>кт</a:t>
            </a:r>
            <a:r>
              <a:rPr b="0" lang="ru-RU" sz="2000" spc="-1" strike="noStrike">
                <a:latin typeface="Arial"/>
              </a:rPr>
              <a:t>ог</a:t>
            </a:r>
            <a:r>
              <a:rPr b="0" lang="ru-RU" sz="2000" spc="-1" strike="noStrike">
                <a:latin typeface="Arial"/>
              </a:rPr>
              <a:t>ра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ы 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ог</a:t>
            </a:r>
            <a:r>
              <a:rPr b="0" lang="ru-RU" sz="2000" spc="-1" strike="noStrike">
                <a:latin typeface="Arial"/>
              </a:rPr>
              <a:t>ут </a:t>
            </a:r>
            <a:r>
              <a:rPr b="0" lang="ru-RU" sz="2000" spc="-1" strike="noStrike">
                <a:latin typeface="Arial"/>
              </a:rPr>
              <a:t>б</a:t>
            </a:r>
            <a:r>
              <a:rPr b="0" lang="ru-RU" sz="2000" spc="-1" strike="noStrike">
                <a:latin typeface="Arial"/>
              </a:rPr>
              <a:t>ыт</a:t>
            </a:r>
            <a:r>
              <a:rPr b="0" lang="ru-RU" sz="2000" spc="-1" strike="noStrike">
                <a:latin typeface="Arial"/>
              </a:rPr>
              <a:t>ь </a:t>
            </a:r>
            <a:r>
              <a:rPr b="0" lang="ru-RU" sz="2000" spc="-1" strike="noStrike">
                <a:latin typeface="Arial"/>
              </a:rPr>
              <a:t>ис</a:t>
            </a:r>
            <a:r>
              <a:rPr b="0" lang="ru-RU" sz="2000" spc="-1" strike="noStrike">
                <a:latin typeface="Arial"/>
              </a:rPr>
              <a:t>по</a:t>
            </a:r>
            <a:r>
              <a:rPr b="0" lang="ru-RU" sz="2000" spc="-1" strike="noStrike">
                <a:latin typeface="Arial"/>
              </a:rPr>
              <a:t>ль</a:t>
            </a:r>
            <a:r>
              <a:rPr b="0" lang="ru-RU" sz="2000" spc="-1" strike="noStrike">
                <a:latin typeface="Arial"/>
              </a:rPr>
              <a:t>зо</a:t>
            </a:r>
            <a:r>
              <a:rPr b="0" lang="ru-RU" sz="2000" spc="-1" strike="noStrike">
                <a:latin typeface="Arial"/>
              </a:rPr>
              <a:t>ва</a:t>
            </a:r>
            <a:r>
              <a:rPr b="0" lang="ru-RU" sz="2000" spc="-1" strike="noStrike">
                <a:latin typeface="Arial"/>
              </a:rPr>
              <a:t>н</a:t>
            </a:r>
            <a:r>
              <a:rPr b="0" lang="ru-RU" sz="2000" spc="-1" strike="noStrike">
                <a:latin typeface="Arial"/>
              </a:rPr>
              <a:t>ы, </a:t>
            </a:r>
            <a:r>
              <a:rPr b="0" lang="ru-RU" sz="2000" spc="-1" strike="noStrike">
                <a:latin typeface="Arial"/>
              </a:rPr>
              <a:t>ка</a:t>
            </a:r>
            <a:r>
              <a:rPr b="0" lang="ru-RU" sz="2000" spc="-1" strike="noStrike">
                <a:latin typeface="Arial"/>
              </a:rPr>
              <a:t>к </a:t>
            </a:r>
            <a:r>
              <a:rPr b="0" lang="ru-RU" sz="2000" spc="-1" strike="noStrike">
                <a:latin typeface="Arial"/>
              </a:rPr>
              <a:t>те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ат</a:t>
            </a:r>
            <a:r>
              <a:rPr b="0" lang="ru-RU" sz="2000" spc="-1" strike="noStrike">
                <a:latin typeface="Arial"/>
              </a:rPr>
              <a:t>ич</a:t>
            </a:r>
            <a:r>
              <a:rPr b="0" lang="ru-RU" sz="2000" spc="-1" strike="noStrike">
                <a:latin typeface="Arial"/>
              </a:rPr>
              <a:t>ес</a:t>
            </a:r>
            <a:r>
              <a:rPr b="0" lang="ru-RU" sz="2000" spc="-1" strike="noStrike">
                <a:latin typeface="Arial"/>
              </a:rPr>
              <a:t>ки</a:t>
            </a:r>
            <a:r>
              <a:rPr b="0" lang="ru-RU" sz="2000" spc="-1" strike="noStrike">
                <a:latin typeface="Arial"/>
              </a:rPr>
              <a:t>й </a:t>
            </a:r>
            <a:r>
              <a:rPr b="0" lang="ru-RU" sz="2000" spc="-1" strike="noStrike">
                <a:latin typeface="Arial"/>
              </a:rPr>
              <a:t>па</a:t>
            </a:r>
            <a:r>
              <a:rPr b="0" lang="ru-RU" sz="2000" spc="-1" strike="noStrike">
                <a:latin typeface="Arial"/>
              </a:rPr>
              <a:t>тт</a:t>
            </a:r>
            <a:r>
              <a:rPr b="0" lang="ru-RU" sz="2000" spc="-1" strike="noStrike">
                <a:latin typeface="Arial"/>
              </a:rPr>
              <a:t>ер</a:t>
            </a:r>
            <a:r>
              <a:rPr b="0" lang="ru-RU" sz="2000" spc="-1" strike="noStrike">
                <a:latin typeface="Arial"/>
              </a:rPr>
              <a:t>н, </a:t>
            </a:r>
            <a:r>
              <a:rPr b="0" lang="ru-RU" sz="2000" spc="-1" strike="noStrike">
                <a:latin typeface="Arial"/>
              </a:rPr>
              <a:t>пр</a:t>
            </a:r>
            <a:r>
              <a:rPr b="0" lang="ru-RU" sz="2000" spc="-1" strike="noStrike">
                <a:latin typeface="Arial"/>
              </a:rPr>
              <a:t>и </a:t>
            </a:r>
            <a:r>
              <a:rPr b="0" lang="ru-RU" sz="2000" spc="-1" strike="noStrike">
                <a:latin typeface="Arial"/>
              </a:rPr>
              <a:t>со</a:t>
            </a:r>
            <a:r>
              <a:rPr b="0" lang="ru-RU" sz="2000" spc="-1" strike="noStrike">
                <a:latin typeface="Arial"/>
              </a:rPr>
              <a:t>зд</a:t>
            </a:r>
            <a:r>
              <a:rPr b="0" lang="ru-RU" sz="2000" spc="-1" strike="noStrike">
                <a:latin typeface="Arial"/>
              </a:rPr>
              <a:t>ан</a:t>
            </a:r>
            <a:r>
              <a:rPr b="0" lang="ru-RU" sz="2000" spc="-1" strike="noStrike">
                <a:latin typeface="Arial"/>
              </a:rPr>
              <a:t>ии </a:t>
            </a:r>
            <a:r>
              <a:rPr b="0" lang="ru-RU" sz="2000" spc="-1" strike="noStrike">
                <a:latin typeface="Arial"/>
              </a:rPr>
              <a:t>те</a:t>
            </a:r>
            <a:r>
              <a:rPr b="0" lang="ru-RU" sz="2000" spc="-1" strike="noStrike">
                <a:latin typeface="Arial"/>
              </a:rPr>
              <a:t>кс</a:t>
            </a:r>
            <a:r>
              <a:rPr b="0" lang="ru-RU" sz="2000" spc="-1" strike="noStrike">
                <a:latin typeface="Arial"/>
              </a:rPr>
              <a:t>то</a:t>
            </a:r>
            <a:r>
              <a:rPr b="0" lang="ru-RU" sz="2000" spc="-1" strike="noStrike">
                <a:latin typeface="Arial"/>
              </a:rPr>
              <a:t>во</a:t>
            </a:r>
            <a:r>
              <a:rPr b="0" lang="ru-RU" sz="2000" spc="-1" strike="noStrike">
                <a:latin typeface="Arial"/>
              </a:rPr>
              <a:t>го </a:t>
            </a:r>
            <a:r>
              <a:rPr b="0" lang="ru-RU" sz="2000" spc="-1" strike="noStrike">
                <a:latin typeface="Arial"/>
              </a:rPr>
              <a:t>сл</a:t>
            </a:r>
            <a:r>
              <a:rPr b="0" lang="ru-RU" sz="2000" spc="-1" strike="noStrike">
                <a:latin typeface="Arial"/>
              </a:rPr>
              <a:t>ай</a:t>
            </a:r>
            <a:r>
              <a:rPr b="0" lang="ru-RU" sz="2000" spc="-1" strike="noStrike">
                <a:latin typeface="Arial"/>
              </a:rPr>
              <a:t>да</a:t>
            </a:r>
            <a:r>
              <a:rPr b="0" lang="ru-RU" sz="2000" spc="-1" strike="noStrike">
                <a:latin typeface="Arial"/>
              </a:rPr>
              <a:t>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</a:t>
            </a:r>
            <a:r>
              <a:rPr b="1" i="1" lang="ru-RU" sz="2000" spc="-1" strike="noStrike">
                <a:latin typeface="Arial"/>
              </a:rPr>
              <a:t>ок</a:t>
            </a:r>
            <a:r>
              <a:rPr b="1" i="1" lang="ru-RU" sz="2000" spc="-1" strike="noStrike">
                <a:latin typeface="Arial"/>
              </a:rPr>
              <a:t>а </a:t>
            </a:r>
            <a:r>
              <a:rPr b="1" i="1" lang="ru-RU" sz="2000" spc="-1" strike="noStrike">
                <a:latin typeface="Arial"/>
              </a:rPr>
              <a:t>не </a:t>
            </a:r>
            <a:r>
              <a:rPr b="1" i="1" lang="ru-RU" sz="2000" spc="-1" strike="noStrike">
                <a:latin typeface="Arial"/>
              </a:rPr>
              <a:t>ув</a:t>
            </a:r>
            <a:r>
              <a:rPr b="1" i="1" lang="ru-RU" sz="2000" spc="-1" strike="noStrike">
                <a:latin typeface="Arial"/>
              </a:rPr>
              <a:t>ер</a:t>
            </a:r>
            <a:r>
              <a:rPr b="1" i="1" lang="ru-RU" sz="2000" spc="-1" strike="noStrike">
                <a:latin typeface="Arial"/>
              </a:rPr>
              <a:t>ен </a:t>
            </a:r>
            <a:r>
              <a:rPr b="1" i="1" lang="ru-RU" sz="2000" spc="-1" strike="noStrike">
                <a:latin typeface="Arial"/>
              </a:rPr>
              <a:t>ну</a:t>
            </a:r>
            <a:r>
              <a:rPr b="1" i="1" lang="ru-RU" sz="2000" spc="-1" strike="noStrike">
                <a:latin typeface="Arial"/>
              </a:rPr>
              <a:t>ж</a:t>
            </a:r>
            <a:r>
              <a:rPr b="1" i="1" lang="ru-RU" sz="2000" spc="-1" strike="noStrike">
                <a:latin typeface="Arial"/>
              </a:rPr>
              <a:t>ен </a:t>
            </a:r>
            <a:r>
              <a:rPr b="1" i="1" lang="ru-RU" sz="2000" spc="-1" strike="noStrike">
                <a:latin typeface="Arial"/>
              </a:rPr>
              <a:t>ли </a:t>
            </a:r>
            <a:r>
              <a:rPr b="1" i="1" lang="ru-RU" sz="2000" spc="-1" strike="noStrike">
                <a:latin typeface="Arial"/>
              </a:rPr>
              <a:t>э</a:t>
            </a:r>
            <a:r>
              <a:rPr b="1" i="1" lang="ru-RU" sz="2000" spc="-1" strike="noStrike">
                <a:latin typeface="Arial"/>
              </a:rPr>
              <a:t>т</a:t>
            </a:r>
            <a:r>
              <a:rPr b="1" i="1" lang="ru-RU" sz="2000" spc="-1" strike="noStrike">
                <a:latin typeface="Arial"/>
              </a:rPr>
              <a:t>о</a:t>
            </a:r>
            <a:r>
              <a:rPr b="1" i="1" lang="ru-RU" sz="2000" spc="-1" strike="noStrike">
                <a:latin typeface="Arial"/>
              </a:rPr>
              <a:t>т </a:t>
            </a:r>
            <a:r>
              <a:rPr b="1" i="1" lang="ru-RU" sz="2000" spc="-1" strike="noStrike">
                <a:latin typeface="Arial"/>
              </a:rPr>
              <a:t>сл</a:t>
            </a:r>
            <a:r>
              <a:rPr b="1" i="1" lang="ru-RU" sz="2000" spc="-1" strike="noStrike">
                <a:latin typeface="Arial"/>
              </a:rPr>
              <a:t>ай</a:t>
            </a:r>
            <a:r>
              <a:rPr b="1" i="1" lang="ru-RU" sz="2000" spc="-1" strike="noStrike">
                <a:latin typeface="Arial"/>
              </a:rPr>
              <a:t>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</a:t>
            </a:r>
            <a:r>
              <a:rPr b="0" lang="ru-RU" sz="2000" spc="-1" strike="noStrike">
                <a:latin typeface="Arial"/>
              </a:rPr>
              <a:t>д </a:t>
            </a:r>
            <a:r>
              <a:rPr b="0" lang="ru-RU" sz="2000" spc="-1" strike="noStrike">
                <a:latin typeface="Arial"/>
              </a:rPr>
              <a:t>сл</a:t>
            </a:r>
            <a:r>
              <a:rPr b="0" lang="ru-RU" sz="2000" spc="-1" strike="noStrike">
                <a:latin typeface="Arial"/>
              </a:rPr>
              <a:t>ай</a:t>
            </a:r>
            <a:r>
              <a:rPr b="0" lang="ru-RU" sz="2000" spc="-1" strike="noStrike">
                <a:latin typeface="Arial"/>
              </a:rPr>
              <a:t>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33C521-7E08-46DE-8A21-371929F5D4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14AC06-5F6A-47BA-94B1-B60B6C8733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9561B7-0161-4AE5-A5D5-104CF83267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21E0E7-6EF5-418C-8DE5-11E46BF294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EBA7B4-8A01-4FD5-BDF4-043D81B6B2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41E7FB-6A15-499D-BF73-CA192F96F4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2A981A-2203-41F6-9CB1-26736D2122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EA648A-7259-4A09-9A5F-C439D5896C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27431B-6A42-4C81-AF09-D432908476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F002EA-6596-43C8-91C3-638EB1E0AD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D6656A-5CB0-45F7-9F06-39AD1B46AE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5135F5-D013-42B2-BCDA-233C0FFF66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9386ED-F1D8-4215-BCAD-7EFB7DAEEC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4B0BF9-6650-454E-8818-64FD3EA82B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10433C-CDED-487C-A3F2-C23A9697AF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5DC869-71CA-4AC3-8846-60015DB6D0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1E8E9A-901C-4D83-B253-78B1FCD790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6F04E2-3D3E-4A44-9CF6-9F589A59C3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3E3C07-E988-46D5-B2A2-DC3F139B44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9E38EB-DEA2-496B-8F3C-61E08FC751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8F161F-E749-4A51-870B-4195129F71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13FBCA-2FD8-43A9-923C-E9C0BDB4A9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527104-FE5E-4081-A5AA-35A76A6A68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6627C9-BE87-44CA-9362-90568E8B86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9944D5-4FFA-47DE-BB13-483C9F2256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FCE389-EC7D-4A38-82FA-3DA9E8033D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258137-D1EC-4CEC-A9ED-7C9D494122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312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685560-58BA-4B3E-9FE8-BF92BA2BF2F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56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312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4A56D1-1CBE-4183-BB60-D3E157C24EF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jpe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360" cy="5659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840" cy="12312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92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760" cy="4197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9040" cy="23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360" cy="5659200"/>
          </a:xfrm>
          <a:prstGeom prst="rect">
            <a:avLst/>
          </a:prstGeom>
          <a:ln w="0">
            <a:noFill/>
          </a:ln>
        </p:spPr>
      </p:pic>
      <p:sp>
        <p:nvSpPr>
          <p:cNvPr id="645" name="Google Shape;898;g89d9307d70_13_164"/>
          <p:cNvSpPr/>
          <p:nvPr/>
        </p:nvSpPr>
        <p:spPr>
          <a:xfrm>
            <a:off x="1785240" y="1758600"/>
            <a:ext cx="650052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4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600" cy="691920"/>
          </a:xfrm>
          <a:prstGeom prst="rect">
            <a:avLst/>
          </a:prstGeom>
          <a:ln w="0">
            <a:noFill/>
          </a:ln>
        </p:spPr>
      </p:pic>
      <p:sp>
        <p:nvSpPr>
          <p:cNvPr id="647" name="Прямоугольник 5"/>
          <p:cNvSpPr/>
          <p:nvPr/>
        </p:nvSpPr>
        <p:spPr>
          <a:xfrm>
            <a:off x="3482280" y="5056920"/>
            <a:ext cx="439992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Изображение 40"/>
          <p:cNvSpPr/>
          <p:nvPr/>
        </p:nvSpPr>
        <p:spPr>
          <a:xfrm>
            <a:off x="8656200" y="3567600"/>
            <a:ext cx="369360" cy="3693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7120" cy="16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2024-08-21T14:15:41Z</dcterms:modified>
  <cp:revision>135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