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6.png" ContentType="image/png"/>
  <Override PartName="/ppt/media/image194.png" ContentType="image/png"/>
  <Override PartName="/ppt/media/image125.png" ContentType="image/png"/>
  <Override PartName="/ppt/media/image193.png" ContentType="image/png"/>
  <Override PartName="/ppt/media/image124.png" ContentType="image/png"/>
  <Override PartName="/ppt/media/image192.png" ContentType="image/png"/>
  <Override PartName="/ppt/media/image123.png" ContentType="image/png"/>
  <Override PartName="/ppt/media/image191.png" ContentType="image/png"/>
  <Override PartName="/ppt/media/image122.png" ContentType="image/png"/>
  <Override PartName="/ppt/media/image190.png" ContentType="image/png"/>
  <Override PartName="/ppt/media/image121.png" ContentType="image/png"/>
  <Override PartName="/ppt/media/image116.png" ContentType="image/png"/>
  <Override PartName="/ppt/media/image184.png" ContentType="image/png"/>
  <Override PartName="/ppt/media/image115.png" ContentType="image/png"/>
  <Override PartName="/ppt/media/image183.png" ContentType="image/png"/>
  <Override PartName="/ppt/media/image114.png" ContentType="image/png"/>
  <Override PartName="/ppt/media/image182.png" ContentType="image/png"/>
  <Override PartName="/ppt/media/image113.png" ContentType="image/png"/>
  <Override PartName="/ppt/media/image181.png" ContentType="image/png"/>
  <Override PartName="/ppt/media/image112.png" ContentType="image/png"/>
  <Override PartName="/ppt/media/image180.png" ContentType="image/png"/>
  <Override PartName="/ppt/media/image111.png" ContentType="image/png"/>
  <Override PartName="/ppt/media/image106.png" ContentType="image/png"/>
  <Override PartName="/ppt/media/image174.png" ContentType="image/png"/>
  <Override PartName="/ppt/media/image105.png" ContentType="image/png"/>
  <Override PartName="/ppt/media/image173.png" ContentType="image/png"/>
  <Override PartName="/ppt/media/image104.png" ContentType="image/png"/>
  <Override PartName="/ppt/media/image172.png" ContentType="image/png"/>
  <Override PartName="/ppt/media/image103.png" ContentType="image/png"/>
  <Override PartName="/ppt/media/image171.png" ContentType="image/png"/>
  <Override PartName="/ppt/media/image102.png" ContentType="image/png"/>
  <Override PartName="/ppt/media/image170.png" ContentType="image/png"/>
  <Override PartName="/ppt/media/image101.png" ContentType="image/png"/>
  <Override PartName="/ppt/media/image99.png" ContentType="image/png"/>
  <Override PartName="/ppt/media/image98.png" ContentType="image/png"/>
  <Override PartName="/ppt/media/image1.jpeg" ContentType="image/jpeg"/>
  <Override PartName="/ppt/media/image97.png" ContentType="image/png"/>
  <Override PartName="/ppt/media/image29.png" ContentType="image/png"/>
  <Override PartName="/ppt/media/image96.png" ContentType="image/png"/>
  <Override PartName="/ppt/media/image28.png" ContentType="image/png"/>
  <Override PartName="/ppt/media/image95.png" ContentType="image/png"/>
  <Override PartName="/ppt/media/image27.png" ContentType="image/png"/>
  <Override PartName="/ppt/media/image89.png" ContentType="image/png"/>
  <Override PartName="/ppt/media/image88.png" ContentType="image/png"/>
  <Override PartName="/ppt/media/image87.png" ContentType="image/png"/>
  <Override PartName="/ppt/media/image19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24.png" ContentType="image/png"/>
  <Override PartName="/ppt/media/image92.png" ContentType="image/png"/>
  <Override PartName="/ppt/media/image23.png" ContentType="image/png"/>
  <Override PartName="/ppt/media/image91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90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93.png" ContentType="image/png"/>
  <Override PartName="/ppt/media/image25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85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07.png" ContentType="image/png"/>
  <Override PartName="/ppt/media/image175.png" ContentType="image/png"/>
  <Override PartName="/ppt/media/image10.png" ContentType="image/png"/>
  <Override PartName="/ppt/media/image118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9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84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179.png" ContentType="image/png"/>
  <Override PartName="/ppt/media/image203.png" ContentType="image/png"/>
  <Override PartName="/ppt/media/image188.png" ContentType="image/png"/>
  <Override PartName="/ppt/media/image204.png" ContentType="image/png"/>
  <Override PartName="/ppt/media/image189.png" ContentType="image/png"/>
  <Override PartName="/ppt/media/image205.png" ContentType="image/png"/>
  <Override PartName="/ppt/media/image49.png" ContentType="image/png"/>
  <Override PartName="/ppt/media/image100.png" ContentType="image/png"/>
  <Override PartName="/ppt/media/image206.png" ContentType="image/png"/>
  <Override PartName="/ppt/media/image207.png" ContentType="image/png"/>
  <Override PartName="/ppt/media/image208.png" ContentType="image/png"/>
  <Override PartName="/ppt/media/image213.png" ContentType="image/png"/>
  <Override PartName="/ppt/media/image198.png" ContentType="image/png"/>
  <Override PartName="/ppt/media/image214.png" ContentType="image/png"/>
  <Override PartName="/ppt/media/image199.png" ContentType="image/png"/>
  <Override PartName="/ppt/media/image37.png" ContentType="image/png"/>
  <Override PartName="/ppt/media/image215.png" ContentType="image/png"/>
  <Override PartName="/ppt/media/image216.png" ContentType="image/png"/>
  <Override PartName="/ppt/media/image217.png" ContentType="image/png"/>
  <Override PartName="/ppt/media/image218.png" ContentType="image/png"/>
  <Override PartName="/ppt/media/image219.png" ContentType="image/png"/>
  <Override PartName="/ppt/media/image220.png" ContentType="image/png"/>
  <Override PartName="/ppt/media/image221.png" ContentType="image/png"/>
  <Override PartName="/ppt/media/image222.png" ContentType="image/png"/>
  <Override PartName="/ppt/media/image223.png" ContentType="image/png"/>
  <Override PartName="/ppt/media/image224.png" ContentType="image/png"/>
  <Override PartName="/ppt/media/image242.png" ContentType="image/png"/>
  <Override PartName="/ppt/media/image243.png" ContentType="image/png"/>
  <Override PartName="/ppt/media/image245.png" ContentType="image/png"/>
  <Override PartName="/ppt/media/image140.png" ContentType="image/png"/>
  <Override PartName="/ppt/media/image244.png" ContentType="image/png"/>
  <Override PartName="/ppt/media/image253.png" ContentType="image/png"/>
  <Override PartName="/ppt/media/image246.png" ContentType="image/png"/>
  <Override PartName="/ppt/media/image141.png" ContentType="image/png"/>
  <Override PartName="/ppt/media/image210.png" ContentType="image/png"/>
  <Override PartName="/ppt/media/image54.png" ContentType="image/png"/>
  <Override PartName="/ppt/media/image247.png" ContentType="image/png"/>
  <Override PartName="/ppt/media/image142.png" ContentType="image/png"/>
  <Override PartName="/ppt/media/image211.png" ContentType="image/png"/>
  <Override PartName="/ppt/media/image55.png" ContentType="image/png"/>
  <Override PartName="/ppt/media/image248.png" ContentType="image/png"/>
  <Override PartName="/ppt/media/image143.png" ContentType="image/png"/>
  <Override PartName="/ppt/media/image212.png" ContentType="image/png"/>
  <Override PartName="/ppt/media/image56.png" ContentType="image/png"/>
  <Override PartName="/ppt/media/image249.png" ContentType="image/png"/>
  <Override PartName="/ppt/media/image144.png" ContentType="image/png"/>
  <Override PartName="/ppt/media/image209.png" ContentType="image/png"/>
  <Override PartName="/ppt/media/image251.png" ContentType="image/png"/>
  <Override PartName="/ppt/media/image252.png" ContentType="image/png"/>
  <Override PartName="/ppt/media/image250.jpeg" ContentType="image/jpeg"/>
  <Override PartName="/ppt/media/image241.png" ContentType="image/png"/>
  <Override PartName="/ppt/media/image202.png" ContentType="image/png"/>
  <Override PartName="/ppt/media/image46.png" ContentType="image/png"/>
  <Override PartName="/ppt/media/image239.png" ContentType="image/png"/>
  <Override PartName="/ppt/media/image134.png" ContentType="image/png"/>
  <Override PartName="/ppt/media/image240.png" ContentType="image/png"/>
  <Override PartName="/ppt/media/image201.png" ContentType="image/png"/>
  <Override PartName="/ppt/media/image45.png" ContentType="image/png"/>
  <Override PartName="/ppt/media/image238.png" ContentType="image/png"/>
  <Override PartName="/ppt/media/image133.png" ContentType="image/png"/>
  <Override PartName="/ppt/media/image200.png" ContentType="image/png"/>
  <Override PartName="/ppt/media/image44.png" ContentType="image/png"/>
  <Override PartName="/ppt/media/image237.png" ContentType="image/png"/>
  <Override PartName="/ppt/media/image132.png" ContentType="image/png"/>
  <Override PartName="/ppt/media/image236.png" ContentType="image/png"/>
  <Override PartName="/ppt/media/image131.png" ContentType="image/png"/>
  <Override PartName="/ppt/media/image235.png" ContentType="image/png"/>
  <Override PartName="/ppt/media/image130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29.png" ContentType="image/png"/>
  <Override PartName="/ppt/media/image230.png" ContentType="image/png"/>
  <Override PartName="/ppt/media/image228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162.png" ContentType="image/png"/>
  <Override PartName="/ppt/media/image161.png" ContentType="image/png"/>
  <Override PartName="/ppt/media/image160.png" ContentType="image/png"/>
  <Override PartName="/ppt/media/image153.png" ContentType="image/png"/>
  <Override PartName="/ppt/media/image152.png" ContentType="image/png"/>
  <Override PartName="/ppt/media/image151.png" ContentType="image/png"/>
  <Override PartName="/ppt/media/image150.png" ContentType="image/png"/>
  <Override PartName="/ppt/media/image149.png" ContentType="image/png"/>
  <Override PartName="/ppt/media/image52.png" ContentType="image/png"/>
  <Override PartName="/ppt/media/image148.png" ContentType="image/png"/>
  <Override PartName="/ppt/media/image51.png" ContentType="image/png"/>
  <Override PartName="/ppt/media/image147.png" ContentType="image/png"/>
  <Override PartName="/ppt/media/image50.png" ContentType="image/png"/>
  <Override PartName="/ppt/media/image146.png" ContentType="image/png"/>
  <Override PartName="/ppt/media/image145.png" ContentType="image/png"/>
  <Override PartName="/ppt/media/image139.png" ContentType="image/png"/>
  <Override PartName="/ppt/media/image42.png" ContentType="image/png"/>
  <Override PartName="/ppt/media/image138.png" ContentType="image/png"/>
  <Override PartName="/ppt/media/image41.png" ContentType="image/png"/>
  <Override PartName="/ppt/media/image137.png" ContentType="image/png"/>
  <Override PartName="/ppt/media/image40.png" ContentType="image/png"/>
  <Override PartName="/ppt/media/image136.png" ContentType="image/png"/>
  <Override PartName="/ppt/media/image13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53.png" ContentType="image/png"/>
  <Override PartName="/ppt/media/image43.png" ContentType="image/png"/>
  <Override PartName="/ppt/media/image195.png" ContentType="image/png"/>
  <Override PartName="/ppt/media/image127.png" ContentType="image/png"/>
  <Override PartName="/ppt/media/image8.png" ContentType="image/png"/>
  <Override PartName="/ppt/media/image30.png" ContentType="image/png"/>
  <Override PartName="/ppt/media/image39.png" ContentType="image/png"/>
  <Override PartName="/ppt/media/image38.png" ContentType="image/png"/>
  <Override PartName="/ppt/media/image177.png" ContentType="image/png"/>
  <Override PartName="/ppt/media/image109.png" ContentType="image/png"/>
  <Override PartName="/ppt/media/image7.png" ContentType="image/png"/>
  <Override PartName="/ppt/media/image15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0FC6C22-69E9-42FD-B758-964FDF3A8D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047E48-BE48-48F6-A860-590178453E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270CA6-ACF7-42E8-A755-FC775F8A5A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EC0493-D2A5-4B5D-95E0-3E208AE793D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DA4D51-C1BD-4611-BCC3-06B6CBD6F2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997EAC-8B50-4FE5-BBC7-AAC0248F035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848A9C-4C0A-44D3-8F23-D1957D14AE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3F9BA8-3BB3-4ED4-98FD-7F62A95E11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356800-B105-4A2C-951F-BC4492294B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D1CE8-1825-409F-AA11-609B879761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7E5808-C5F9-436C-A40B-5DC69FF077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4E6633-C334-4D02-9365-0B9772E3C2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973314-D8C1-440D-A20F-CD201D927A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F628A2-E080-4633-BC1E-37C90166D7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3F08C6-1E67-49FC-9890-214EBA5945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6AFA02-7C1E-4B06-B2C1-93E358FE46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E0998-0DC3-465D-9A26-BBD842B5B4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5684F2-A5D1-4EA8-8BDE-27C3CD81A1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8C974A-710E-46D8-A7A2-7A4701B38A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50239F-81D0-47C8-A24B-C19D785F84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D2DA42-6D2B-4EAE-93F1-411EC7D596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2E2DC4-DB41-4536-9986-6C901791B7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778C64-91D2-42C6-B683-11B867728A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52CD4F-6319-4ADE-B937-0BBD64F643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BB9F0E-1C3F-499D-9A55-FB98665C55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B810CA-C13D-4951-97D3-3C20F8303B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1CE958-1076-42F9-A5BB-DFCA9021A6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49BE9B-AAC7-4F51-B939-5B88F6C1B47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B9FB35-7DDB-4EA7-A406-A2214DEEAD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CA50C7-7019-4D72-AEF7-799A95FDA8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0D1E12-FB82-49F0-893F-50E6991245C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A9201E-C99A-4793-B9D6-7C606742FC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06B25A-4252-4865-AC7A-C3F666CF88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EC960B-39A8-4670-A63B-C51AD15302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BBE8B3-4815-42FC-8314-BF25E16DE7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7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6B9F04-3950-43CB-833A-DB98BCDDBA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A92AAE-B213-4898-8D21-0E5DDE82A2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BF9DBC-BB41-4C4F-9A73-E798753A24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41110-189B-4806-B674-317F2C18041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4CA027-3FAB-4612-9D39-DB390CEE89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C666F2-F70A-4083-833E-1682C98980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00C3C5-6A23-4036-9DA5-E4846A45DE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F085DD-58C8-4AAC-B3A8-A3D989EB08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C814B7-682D-4A13-A27C-9491A25301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2E5EF1-1FB7-4A14-88ED-BF727FFAE6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AB60E3-4E1B-4D9C-A364-0E1C35FAFD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84A903-C782-4EF5-8036-DA6EDEAEA6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D3BAD5-FACA-411E-952A-EAD853405DB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ED089A-DBF0-4000-80C0-7670E201CC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49A59D-3C2F-432B-A0DB-48214831E0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69D057-5857-49A7-865A-AE0632F577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AEBD3F-FDBD-41F3-B034-CF1596398F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3E186F-B469-4BFB-9DC1-5A8542BDE8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8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0F68F3-5FF1-49B6-8421-6D95C7B68B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1AC24E-7EDC-4EDF-9986-FAD095358A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22037E-8CD9-48E9-B929-6A381D11AD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B10734-4A95-4899-9A8C-A07D58581DA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240" cy="342036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760" cy="410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16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76B418-823C-49B8-8E44-131ADF528E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8E3F69-ED8A-4C4F-87C4-C57485D809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BFF73A-885B-4063-89BC-D238CA6658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8B64EE-448E-4C74-B688-7D83028234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420BD5-DAF9-4E39-9DC2-722E66E600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E7C9A8-5D70-4074-A6E8-93D49DA66C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7A574D-8FA7-443E-9ED2-34F73CE4AD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5FD80A-486D-465F-9908-DE4E378136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0F5683-4D63-43CC-9263-AE1F47FEA4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A92EB2-4FD9-48EE-A7B0-23D0752965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EAA62C-F1F9-49D0-A3B7-C5C11E6186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BCCDCC-F401-4BF0-8700-D477B46810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A485FF-A161-4436-9CE7-9682EC76F6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BD5297-0B99-44ED-8025-2574791FF5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321E47-7C5D-45EE-B63D-E598356EA1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21CA2D-AF90-4B19-B2B2-5B0312A1E1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35E973-C319-4181-8B44-7BC9D1B7D9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D07047-08F9-49A2-882C-7EDA01BFFA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B19C4B-9651-4778-B885-4CDBFA73E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37CE42-8BAA-4187-9199-54517D1E81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FDE64D-4F8B-4BCA-A6F0-4BCCF69C63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7D0D5C-C055-446D-9856-66AF7EC188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71A4B0-5B07-4140-9EB1-06FDC9C8A6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115404-3209-465F-9428-1E05528381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FD968-A79C-4014-8466-0198C3D864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83B6D7-A0B8-43B4-B562-D7B7B4464DD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57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276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F155D5-3A9A-4DE2-9267-426AEBE3A53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2880" cy="29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jpe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1480" cy="12308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9400" cy="4194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8680" cy="23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40680" cy="2612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7600" cy="34776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600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6080" cy="33825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1000" cy="5658840"/>
          </a:xfrm>
          <a:prstGeom prst="rect">
            <a:avLst/>
          </a:prstGeom>
          <a:ln w="0">
            <a:noFill/>
          </a:ln>
        </p:spPr>
      </p:pic>
      <p:sp>
        <p:nvSpPr>
          <p:cNvPr id="655" name="Google Shape;898;g89d9307d70_13_164"/>
          <p:cNvSpPr/>
          <p:nvPr/>
        </p:nvSpPr>
        <p:spPr>
          <a:xfrm>
            <a:off x="1785240" y="1758600"/>
            <a:ext cx="650016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6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4240" cy="691560"/>
          </a:xfrm>
          <a:prstGeom prst="rect">
            <a:avLst/>
          </a:prstGeom>
          <a:ln w="0">
            <a:noFill/>
          </a:ln>
        </p:spPr>
      </p:pic>
      <p:sp>
        <p:nvSpPr>
          <p:cNvPr id="657" name="Прямоугольник 5"/>
          <p:cNvSpPr/>
          <p:nvPr/>
        </p:nvSpPr>
        <p:spPr>
          <a:xfrm>
            <a:off x="3482280" y="5056920"/>
            <a:ext cx="4399560" cy="38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8" name="Изображение 40"/>
          <p:cNvSpPr/>
          <p:nvPr/>
        </p:nvSpPr>
        <p:spPr>
          <a:xfrm>
            <a:off x="8656200" y="3567600"/>
            <a:ext cx="369000" cy="3690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6760" cy="165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2440" cy="34124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6000" cy="64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0320" cy="2612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3240" cy="5661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0520" cy="3805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8560" cy="2685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7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9520" cy="2541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9520" cy="12488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0600" cy="34506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5480" cy="459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6000" cy="73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2024-08-21T14:16:40Z</dcterms:modified>
  <cp:revision>136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