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9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84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203.png" ContentType="image/png"/>
  <Override PartName="/ppt/media/image204.png" ContentType="image/png"/>
  <Override PartName="/ppt/media/image206.png" ContentType="image/png"/>
  <Override PartName="/ppt/media/image207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213.png" ContentType="image/png"/>
  <Override PartName="/ppt/media/image254.jpeg" ContentType="image/jpeg"/>
  <Override PartName="/ppt/media/image214.png" ContentType="image/png"/>
  <Override PartName="/ppt/media/image199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246.png" ContentType="image/png"/>
  <Override PartName="/ppt/media/image141.png" ContentType="image/png"/>
  <Override PartName="/ppt/media/image210.png" ContentType="image/png"/>
  <Override PartName="/ppt/media/image54.png" ContentType="image/png"/>
  <Override PartName="/ppt/media/image247.png" ContentType="image/png"/>
  <Override PartName="/ppt/media/image142.png" ContentType="image/png"/>
  <Override PartName="/ppt/media/image211.png" ContentType="image/png"/>
  <Override PartName="/ppt/media/image55.png" ContentType="image/png"/>
  <Override PartName="/ppt/media/image248.png" ContentType="image/png"/>
  <Override PartName="/ppt/media/image143.png" ContentType="image/png"/>
  <Override PartName="/ppt/media/image208.png" ContentType="image/png"/>
  <Override PartName="/ppt/media/image250.png" ContentType="image/png"/>
  <Override PartName="/ppt/media/image212.png" ContentType="image/png"/>
  <Override PartName="/ppt/media/image56.png" ContentType="image/png"/>
  <Override PartName="/ppt/media/image249.png" ContentType="image/png"/>
  <Override PartName="/ppt/media/image144.png" ContentType="image/png"/>
  <Override PartName="/ppt/media/image209.png" ContentType="image/png"/>
  <Override PartName="/ppt/media/image251.png" ContentType="image/png"/>
  <Override PartName="/ppt/media/image252.png" ContentType="image/png"/>
  <Override PartName="/ppt/media/image253.png" ContentType="image/png"/>
  <Override PartName="/ppt/media/image255.png" ContentType="image/png"/>
  <Override PartName="/ppt/media/image150.png" ContentType="image/png"/>
  <Override PartName="/ppt/media/image244.png" ContentType="image/png"/>
  <Override PartName="/ppt/media/image256.png" ContentType="image/png"/>
  <Override PartName="/ppt/media/image151.png" ContentType="image/png"/>
  <Override PartName="/ppt/media/image245.png" ContentType="image/png"/>
  <Override PartName="/ppt/media/image140.png" ContentType="image/png"/>
  <Override PartName="/ppt/media/image220.png" ContentType="image/png"/>
  <Override PartName="/ppt/media/image257.png" ContentType="image/png"/>
  <Override PartName="/ppt/media/image152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02.png" ContentType="image/png"/>
  <Override PartName="/ppt/media/image46.png" ContentType="image/png"/>
  <Override PartName="/ppt/media/image239.png" ContentType="image/png"/>
  <Override PartName="/ppt/media/image134.png" ContentType="image/png"/>
  <Override PartName="/ppt/media/image240.png" ContentType="image/png"/>
  <Override PartName="/ppt/media/image201.png" ContentType="image/png"/>
  <Override PartName="/ppt/media/image45.png" ContentType="image/png"/>
  <Override PartName="/ppt/media/image238.png" ContentType="image/png"/>
  <Override PartName="/ppt/media/image133.png" ContentType="image/png"/>
  <Override PartName="/ppt/media/image200.png" ContentType="image/png"/>
  <Override PartName="/ppt/media/image44.png" ContentType="image/png"/>
  <Override PartName="/ppt/media/image237.png" ContentType="image/png"/>
  <Override PartName="/ppt/media/image132.png" ContentType="image/png"/>
  <Override PartName="/ppt/media/image236.png" ContentType="image/png"/>
  <Override PartName="/ppt/media/image131.png" ContentType="image/png"/>
  <Override PartName="/ppt/media/image235.png" ContentType="image/png"/>
  <Override PartName="/ppt/media/image130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29.png" ContentType="image/png"/>
  <Override PartName="/ppt/media/image230.png" ContentType="image/png"/>
  <Override PartName="/ppt/media/image228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162.png" ContentType="image/png"/>
  <Override PartName="/ppt/media/image161.png" ContentType="image/png"/>
  <Override PartName="/ppt/media/image160.png" ContentType="image/png"/>
  <Override PartName="/ppt/media/image153.png" ContentType="image/png"/>
  <Override PartName="/ppt/media/image149.png" ContentType="image/png"/>
  <Override PartName="/ppt/media/image52.png" ContentType="image/png"/>
  <Override PartName="/ppt/media/image148.png" ContentType="image/png"/>
  <Override PartName="/ppt/media/image51.png" ContentType="image/png"/>
  <Override PartName="/ppt/media/image147.png" ContentType="image/png"/>
  <Override PartName="/ppt/media/image50.png" ContentType="image/png"/>
  <Override PartName="/ppt/media/image146.png" ContentType="image/png"/>
  <Override PartName="/ppt/media/image145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53.png" ContentType="image/png"/>
  <Override PartName="/ppt/media/image43.png" ContentType="image/png"/>
  <Override PartName="/ppt/media/image195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39.png" ContentType="image/png"/>
  <Override PartName="/ppt/media/image38.png" ContentType="image/png"/>
  <Override PartName="/ppt/media/image109.png" ContentType="image/png"/>
  <Override PartName="/ppt/media/image17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8AFDE8C-9008-4AA9-B8EB-49B9A0FD71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F20460-8D19-452F-AE39-FED22473B5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7D54E6-5CAF-4523-9663-4F43BB42F6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A07BB3-3335-4FC1-9B69-51DD59A7CB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8B274-82FC-4139-A10D-289F125DA7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A958DC-49CC-40DC-BA4B-443FED7FE0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63246-39E7-4AE7-A507-0BCAEFBB2B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E767CE-455E-4AFC-986C-AB1220C09E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4F89EF-C664-461E-9D69-E86785CA3E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6E322C-46B2-4748-830D-E0CBC33EC4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8BFA23-13B5-4C4E-8B41-CA3B809BBB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340D20-DAA2-4E74-8773-39F4FB1319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4B290-8A57-4FAE-948B-6661D8CC7C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6D9F5F-74E8-4564-8432-2D25AE57B7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CCCF3A-B326-49AB-A3F7-7270AA4B82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CE04E7-EE8A-4CE9-8F19-1EFB8AD03E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860D56-9210-4641-A51E-7893786EB6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C17B8-6776-478C-8C40-FB28093DED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D48DA6-44DC-4C73-8C96-CFD71D7BC8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52CCB-ED9B-4D37-9D70-D36E78D6FD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BD70BC-7453-4DB2-8AA6-6C40256C77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93B16-089E-4642-8954-116453AFD0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A3ADA-D738-4895-8B82-EA17E700F5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8CEF9-AAC1-48F8-B9CE-755A6AD5BE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A0472B-232F-4D86-BF69-70C584B99D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82877-68A4-44B3-B9D0-5223B8C51F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CD5193-82A9-4634-B74C-BAFFD5680A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51A8C-C812-4645-83C9-1E069CD574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8D1591-2187-47D9-A37B-FFAE31209B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724A1-F9E2-4C6E-920E-C5A927B9DB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B3A318-0E77-486D-99B8-A1A5640C23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57CF1F-29D1-4C91-8849-AB0276B0E7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2203F2-3744-4023-99E9-F08028D4B2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4DB0E2-5B7B-4A7A-9426-AA9D616C89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802E5-72F8-436E-9C8E-B6945ACF40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F34F6C-F8D4-4D4C-9653-610B2C7345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3E14C-C03C-47BA-B88D-8CCC3A238C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69B4C-B254-41FE-8C42-66E6CE36E9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24C14C-CA2A-4458-A6F4-850AD4506B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2C1913-F66B-41F6-BED9-DE0C0DE22B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9E0589-CF13-4B00-810F-6DF552DAB2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D2ED06-BF52-47AB-BC9E-D565EDDCB7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F8EECF-3362-4762-AFE7-717495FCFF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1AF0E-8826-4F54-9E44-DD5DB6EA70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A01A22-EA68-4803-9D0B-0A18B34663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7BFC6B-B925-4BE3-A923-73845D5BA0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185FAF-2C20-4C2E-A7D6-1E9E945549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D44C8-CD58-4397-A1D9-3F3E715C62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E130E2-45A4-4F89-B082-80DAB50AFC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2C006-14A5-4FF1-ACAF-28D9D92AC6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F5DF72-E4B4-4588-A998-43DD87E008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F73C4-2AAC-4A7F-A74F-C272165B80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BE605-3484-486F-9F4E-2DE6A057A8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171AA-BF94-46FD-87FD-B3F3594954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71FFED-3E46-4955-9E81-190BCC6563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C3E29F-7523-4E1E-8607-FDD6B2ABC9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5DEB60-C5D1-46EB-BB4A-F8E460A6FA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189F8-52CD-4C4C-B71E-2EDF465F26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250661-618A-4484-A2E9-93888D641B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DF8EE-F2B3-4D4E-9D0E-ED9C817031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80B6EC-BDB2-4B66-B47D-140B528AD0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F51EF9-BB9B-4189-AE88-D113505297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8B0881-4543-463A-9FD5-5449AFEDC8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2C0E3B-8DBE-4306-980C-C228B0F40A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B40D28-4AE2-431B-BEA8-D70E941F3A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4D449D-8AA7-4E13-87C8-CB5CEAC76B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0940BA-0325-4FDB-AB9B-0C3A6538DA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629BFF-B528-4586-AC05-AD1F5C649A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15D3D9-4EAA-4524-AA47-6576B057BF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0768BF-A9C2-48FE-B1C0-A254BC880C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07D920-4F77-4B2E-BE15-C118EDCF57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EE0401-C29C-4CED-9FF1-CDF75FD85D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F4C85A-397C-4EB4-B45A-D79B11B465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4321F9-ED2C-4E33-8AA6-5377C97F7D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67D7FE-0CA0-406F-9E00-9C104258ED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46A695-2113-4435-81EF-36F1127F73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4DFBD-4D3F-407B-8B2A-0AA5D98FDB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CB856-70F2-46A5-AE6A-3883DD3CFB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391E9-63C8-456F-ABCD-1CA82B2D4A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E98ED-CC37-4EB5-BDA0-D6CA59A202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D9D41F-6AAC-431D-B740-2AA2730D6C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FDA0B8-3D18-4A3B-8BF3-E2514FF137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97677-1BCD-4EF4-919E-F4FAB58147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2DF824-30D6-45C9-AFFC-DA7B46BB315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EAACEF-0FFA-46B5-8A12-BB2E40781F6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jpe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480" cy="12308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400" cy="4194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680" cy="23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665" name="Google Shape;898;g89d9307d70_13_164"/>
          <p:cNvSpPr/>
          <p:nvPr/>
        </p:nvSpPr>
        <p:spPr>
          <a:xfrm>
            <a:off x="1785240" y="1758600"/>
            <a:ext cx="6500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240" cy="691560"/>
          </a:xfrm>
          <a:prstGeom prst="rect">
            <a:avLst/>
          </a:prstGeom>
          <a:ln w="0">
            <a:noFill/>
          </a:ln>
        </p:spPr>
      </p:pic>
      <p:sp>
        <p:nvSpPr>
          <p:cNvPr id="667" name="Прямоугольник 5"/>
          <p:cNvSpPr/>
          <p:nvPr/>
        </p:nvSpPr>
        <p:spPr>
          <a:xfrm>
            <a:off x="3482280" y="50569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8" name="Изображение 40"/>
          <p:cNvSpPr/>
          <p:nvPr/>
        </p:nvSpPr>
        <p:spPr>
          <a:xfrm>
            <a:off x="8656200" y="3567600"/>
            <a:ext cx="369000" cy="3690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760" cy="16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2024-08-21T14:17:04Z</dcterms:modified>
  <cp:revision>137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