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37.png" ContentType="image/png"/>
  <Override PartName="/ppt/media/image48.png" ContentType="image/png"/>
  <Override PartName="/ppt/media/image36.png" ContentType="image/png"/>
  <Override PartName="/ppt/media/image86.png" ContentType="image/png"/>
  <Override PartName="/ppt/media/image18.png" ContentType="image/png"/>
  <Override PartName="/ppt/media/image34.png" ContentType="image/png"/>
  <Override PartName="/ppt/media/image156.png" ContentType="image/png"/>
  <Override PartName="/ppt/media/image4.png" ContentType="image/png"/>
  <Override PartName="/ppt/media/image16.png" ContentType="image/png"/>
  <Override PartName="/ppt/media/image13.png" ContentType="image/png"/>
  <Override PartName="/ppt/media/image33.png" ContentType="image/png"/>
  <Override PartName="/ppt/media/image155.png" ContentType="image/png"/>
  <Override PartName="/ppt/media/image3.png" ContentType="image/png"/>
  <Override PartName="/ppt/media/image6.png" ContentType="image/png"/>
  <Override PartName="/ppt/media/image158.png" ContentType="image/png"/>
  <Override PartName="/ppt/media/image15.png" ContentType="image/png"/>
  <Override PartName="/ppt/media/image12.png" ContentType="image/png"/>
  <Override PartName="/ppt/media/image80.png" ContentType="image/png"/>
  <Override PartName="/ppt/media/image104.png" ContentType="image/png"/>
  <Override PartName="/ppt/media/image172.png" ContentType="image/png"/>
  <Override PartName="/ppt/media/image154.png" ContentType="image/png"/>
  <Override PartName="/ppt/media/image2.png" ContentType="image/png"/>
  <Override PartName="/ppt/media/image47.png" ContentType="image/png"/>
  <Override PartName="/ppt/media/image175.png" ContentType="image/png"/>
  <Override PartName="/ppt/media/image83.png" ContentType="image/png"/>
  <Override PartName="/ppt/media/image107.png" ContentType="image/png"/>
  <Override PartName="/ppt/media/image35.png" ContentType="image/png"/>
  <Override PartName="/ppt/media/image176.png" ContentType="image/png"/>
  <Override PartName="/ppt/media/image84.png" ContentType="image/png"/>
  <Override PartName="/ppt/media/image108.png" ContentType="image/png"/>
  <Override PartName="/ppt/media/image14.png" ContentType="image/png"/>
  <Override PartName="/ppt/media/image5.png" ContentType="image/png"/>
  <Override PartName="/ppt/media/image157.png" ContentType="image/png"/>
  <Override PartName="/ppt/media/image17.png" ContentType="image/png"/>
  <Override PartName="/ppt/media/image57.png" ContentType="image/png"/>
  <Override PartName="/ppt/media/image58.png" ContentType="image/png"/>
  <Override PartName="/ppt/media/image59.png" ContentType="image/png"/>
  <Override PartName="/ppt/media/image182.png" ContentType="image/png"/>
  <Override PartName="/ppt/media/image25.png" ContentType="image/png"/>
  <Override PartName="/ppt/media/image114.png" ContentType="image/png"/>
  <Override PartName="/ppt/media/image90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6.png" ContentType="image/png"/>
  <Override PartName="/ppt/media/image23.png" ContentType="image/png"/>
  <Override PartName="/ppt/media/image185.png" ContentType="image/png"/>
  <Override PartName="/ppt/media/image93.png" ContentType="image/png"/>
  <Override PartName="/ppt/media/image117.png" ContentType="image/png"/>
  <Override PartName="/ppt/media/image186.png" ContentType="image/png"/>
  <Override PartName="/ppt/media/image94.png" ContentType="image/png"/>
  <Override PartName="/ppt/media/image118.png" ContentType="image/png"/>
  <Override PartName="/ppt/media/image24.png" ContentType="image/png"/>
  <Override PartName="/ppt/media/image60.png" ContentType="image/png"/>
  <Override PartName="/ppt/media/image81.png" ContentType="image/png"/>
  <Override PartName="/ppt/media/image105.png" ContentType="image/png"/>
  <Override PartName="/ppt/media/image173.png" ContentType="image/png"/>
  <Override PartName="/ppt/media/image170.png" ContentType="image/png"/>
  <Override PartName="/ppt/media/image102.png" ContentType="image/png"/>
  <Override PartName="/ppt/media/image82.png" ContentType="image/png"/>
  <Override PartName="/ppt/media/image106.png" ContentType="image/png"/>
  <Override PartName="/ppt/media/image174.png" ContentType="image/png"/>
  <Override PartName="/ppt/media/image171.png" ContentType="image/png"/>
  <Override PartName="/ppt/media/image103.png" ContentType="image/png"/>
  <Override PartName="/ppt/media/image20.png" ContentType="image/png"/>
  <Override PartName="/ppt/media/image96.png" ContentType="image/png"/>
  <Override PartName="/ppt/media/image28.png" ContentType="image/png"/>
  <Override PartName="/ppt/media/image10.png" ContentType="image/png"/>
  <Override PartName="/ppt/media/image11.png" ContentType="image/png"/>
  <Override PartName="/ppt/media/image87.png" ContentType="image/png"/>
  <Override PartName="/ppt/media/image19.png" ContentType="image/png"/>
  <Override PartName="/ppt/media/image92.png" ContentType="image/png"/>
  <Override PartName="/ppt/media/image116.png" ContentType="image/png"/>
  <Override PartName="/ppt/media/image184.png" ContentType="image/png"/>
  <Override PartName="/ppt/media/image181.png" ContentType="image/png"/>
  <Override PartName="/ppt/media/image113.png" ContentType="image/png"/>
  <Override PartName="/ppt/media/image88.png" ContentType="image/png"/>
  <Override PartName="/ppt/media/image192.png" ContentType="image/png"/>
  <Override PartName="/ppt/media/image124.png" ContentType="image/png"/>
  <Override PartName="/ppt/media/image97.png" ContentType="image/png"/>
  <Override PartName="/ppt/media/image29.png" ContentType="image/png"/>
  <Override PartName="/ppt/media/image112.png" ContentType="image/png"/>
  <Override PartName="/ppt/media/image180.png" ContentType="image/png"/>
  <Override PartName="/ppt/media/image98.png" ContentType="image/png"/>
  <Override PartName="/ppt/media/image1.jpeg" ContentType="image/jpeg"/>
  <Override PartName="/ppt/media/image7.png" ContentType="image/png"/>
  <Override PartName="/ppt/media/image159.png" ContentType="image/png"/>
  <Override PartName="/ppt/media/image61.png" ContentType="image/png"/>
  <Override PartName="/ppt/media/image262.png" ContentType="image/png"/>
  <Override PartName="/ppt/media/image91.png" ContentType="image/png"/>
  <Override PartName="/ppt/media/image115.png" ContentType="image/png"/>
  <Override PartName="/ppt/media/image183.png" ContentType="image/png"/>
  <Override PartName="/ppt/media/image261.png" ContentType="image/png"/>
  <Override PartName="/ppt/media/image79.png" ContentType="image/png"/>
  <Override PartName="/ppt/media/image260.png" ContentType="image/png"/>
  <Override PartName="/ppt/media/image259.jpeg" ContentType="image/jpeg"/>
  <Override PartName="/ppt/media/image123.png" ContentType="image/png"/>
  <Override PartName="/ppt/media/image191.png" ContentType="image/png"/>
  <Override PartName="/ppt/media/image126.png" ContentType="image/png"/>
  <Override PartName="/ppt/media/image194.png" ContentType="image/png"/>
  <Override PartName="/ppt/media/image190.png" ContentType="image/png"/>
  <Override PartName="/ppt/media/image122.png" ContentType="image/png"/>
  <Override PartName="/ppt/media/image125.png" ContentType="image/png"/>
  <Override PartName="/ppt/media/image193.png" ContentType="image/png"/>
  <Override PartName="/ppt/media/image99.png" ContentType="image/png"/>
  <Override PartName="/ppt/media/image62.png" ContentType="image/png"/>
  <Override PartName="/ppt/media/image70.png" ContentType="image/png"/>
  <Override PartName="/ppt/media/image32.png" ContentType="image/png"/>
  <Override PartName="/ppt/media/image71.png" ContentType="image/png"/>
  <Override PartName="/ppt/media/image21.png" ContentType="image/png"/>
  <Override PartName="/ppt/media/image8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258.png" ContentType="image/png"/>
  <Override PartName="/ppt/media/image130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0.png" ContentType="image/png"/>
  <Override PartName="/ppt/media/image141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150.png" ContentType="image/png"/>
  <Override PartName="/ppt/media/image151.png" ContentType="image/png"/>
  <Override PartName="/ppt/media/image152.png" ContentType="image/png"/>
  <Override PartName="/ppt/media/image153.png" ContentType="image/png"/>
  <Override PartName="/ppt/media/image160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188.png" ContentType="image/png"/>
  <Override PartName="/ppt/media/image189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media/image202.png" ContentType="image/png"/>
  <Override PartName="/ppt/media/image203.png" ContentType="image/png"/>
  <Override PartName="/ppt/media/image204.png" ContentType="image/png"/>
  <Override PartName="/ppt/media/image205.png" ContentType="image/png"/>
  <Override PartName="/ppt/media/image206.png" ContentType="image/png"/>
  <Override PartName="/ppt/media/image207.png" ContentType="image/png"/>
  <Override PartName="/ppt/media/image208.png" ContentType="image/png"/>
  <Override PartName="/ppt/media/image209.png" ContentType="image/png"/>
  <Override PartName="/ppt/media/image210.png" ContentType="image/png"/>
  <Override PartName="/ppt/media/image211.png" ContentType="image/png"/>
  <Override PartName="/ppt/media/image212.png" ContentType="image/png"/>
  <Override PartName="/ppt/media/image213.png" ContentType="image/png"/>
  <Override PartName="/ppt/media/image214.png" ContentType="image/png"/>
  <Override PartName="/ppt/media/image215.png" ContentType="image/png"/>
  <Override PartName="/ppt/media/image216.png" ContentType="image/png"/>
  <Override PartName="/ppt/media/image217.png" ContentType="image/png"/>
  <Override PartName="/ppt/media/image218.png" ContentType="image/png"/>
  <Override PartName="/ppt/media/image219.png" ContentType="image/png"/>
  <Override PartName="/ppt/media/image220.png" ContentType="image/png"/>
  <Override PartName="/ppt/media/image221.png" ContentType="image/png"/>
  <Override PartName="/ppt/media/image222.png" ContentType="image/png"/>
  <Override PartName="/ppt/media/image223.png" ContentType="image/png"/>
  <Override PartName="/ppt/media/image224.png" ContentType="image/png"/>
  <Override PartName="/ppt/media/image225.png" ContentType="image/png"/>
  <Override PartName="/ppt/media/image226.png" ContentType="image/png"/>
  <Override PartName="/ppt/media/image227.png" ContentType="image/png"/>
  <Override PartName="/ppt/media/image100.png" ContentType="image/png"/>
  <Override PartName="/ppt/media/image228.png" ContentType="image/png"/>
  <Override PartName="/ppt/media/image101.png" ContentType="image/png"/>
  <Override PartName="/ppt/media/image229.png" ContentType="image/png"/>
  <Override PartName="/ppt/media/image230.png" ContentType="image/png"/>
  <Override PartName="/ppt/media/image231.png" ContentType="image/png"/>
  <Override PartName="/ppt/media/image232.png" ContentType="image/png"/>
  <Override PartName="/ppt/media/image233.png" ContentType="image/png"/>
  <Override PartName="/ppt/media/image234.png" ContentType="image/png"/>
  <Override PartName="/ppt/media/image235.png" ContentType="image/png"/>
  <Override PartName="/ppt/media/image236.png" ContentType="image/png"/>
  <Override PartName="/ppt/media/image237.png" ContentType="image/png"/>
  <Override PartName="/ppt/media/image110.png" ContentType="image/png"/>
  <Override PartName="/ppt/media/image238.png" ContentType="image/png"/>
  <Override PartName="/ppt/media/image111.png" ContentType="image/png"/>
  <Override PartName="/ppt/media/image239.png" ContentType="image/png"/>
  <Override PartName="/ppt/media/image240.png" ContentType="image/png"/>
  <Override PartName="/ppt/media/image241.png" ContentType="image/png"/>
  <Override PartName="/ppt/media/image242.png" ContentType="image/png"/>
  <Override PartName="/ppt/media/image243.png" ContentType="image/png"/>
  <Override PartName="/ppt/media/image244.png" ContentType="image/png"/>
  <Override PartName="/ppt/media/image245.png" ContentType="image/png"/>
  <Override PartName="/ppt/media/image246.png" ContentType="image/png"/>
  <Override PartName="/ppt/media/image247.png" ContentType="image/png"/>
  <Override PartName="/ppt/media/image120.png" ContentType="image/png"/>
  <Override PartName="/ppt/media/image248.png" ContentType="image/png"/>
  <Override PartName="/ppt/media/image121.png" ContentType="image/png"/>
  <Override PartName="/ppt/media/image249.png" ContentType="image/png"/>
  <Override PartName="/ppt/media/image250.png" ContentType="image/png"/>
  <Override PartName="/ppt/media/image251.png" ContentType="image/png"/>
  <Override PartName="/ppt/media/image25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52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57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8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95E0D61-3F3D-4E41-86DD-875A2AF1E7C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6A3D8C-05C6-4289-89A1-D483E58456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9992A9-1E51-494A-A09E-2EB9814054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C011C-CBA5-4D1D-95E0-E8E93C3E323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F55525-5C80-4177-AAB2-6CCECB7A1A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ECC1E8-330F-450F-BECC-59328E8FB0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85D2AE-BFFB-4E4E-842A-FCCCA555E80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3314FE-28C8-4649-BDC9-D7C1AF0C87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82D471-859A-416E-9D4A-67615CD42C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C785F6-3E03-4605-AC7F-E17E768424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753EA8-8774-45ED-8F41-D454B159179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2212C6-7C98-4F55-AFA0-2B6B7BD04F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00C904-413D-44C1-9894-2E9AE1B05D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3A0312-0A45-4062-95F9-4B3CA43147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9E099C-393B-4E0E-A5E4-A4EEFA3D91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3979B1-E1F9-463E-8565-051146661E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F88DEA-59CE-4719-A7F5-AB607A62A28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4FB7CA-C2D0-4818-89D5-2CC8DCA1EF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8DBB10-E867-4D52-8D37-C20389A25B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B88DFE-933C-414D-8E54-18D0B398FF5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DDE3F5-EAC7-4DC1-BD90-C1D364AF30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B37348-A724-4755-96D6-2FE2BA948E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664218-A33C-4AED-A7C8-5484A983AF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60C6FA-ABEE-411B-80BB-8642C1BE8A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CC0256-71B7-4225-928F-4BA325BEF9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B03AF1-1F76-4496-906C-DF90250E11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607521-B36F-46D0-9006-39018C5352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625614-82F4-4273-9CAE-34B39E49AD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14E2C4-2F27-4C39-B67B-23C198D2F0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8868E4-9AAC-490A-947A-BAC3AF44EC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6BB177-75FA-4C4F-9A11-C6A569D7F5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3B0837-ADCA-4B3F-A008-FD2C5B47845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7FDFB4-55FF-4F11-800F-D6155856C9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97A929-7C34-478B-9F1E-E7908CAC12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350DA0-BB67-4FCC-9EA1-5BD2164540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609FB0-535F-413D-879D-D5C9784AC39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C5FF8D-82AF-461F-8760-4E2A880ACD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7E816B-5E0B-4A0B-B343-AAE2659350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76B4F7-8E54-4A26-A866-19C51139CC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EFE6B2-EAFB-4700-887F-5BF59729F16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2E7DF2-B96E-40B3-8E5E-3D2D3F2049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4A9F4F-5AF3-4439-B99F-EB1B906B75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2A2CF0-45BA-4CC0-A863-98F49A4B3B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900544-151F-4891-A6D8-9707808355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BAB53D-7AAD-4BA8-B41B-5889023FCB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C996D6-316B-4336-85C0-2D627A08BF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3A31CB-63B0-44AD-AF81-5D876F928A3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8CFE0E-AE3A-4F63-8487-74F19713EF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A9119B-50C0-4175-B960-09F63E1726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2337D9-9056-44C5-945D-CE8B9AC25A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097F83-A079-43D6-973E-4507D4331C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F4E7C8-1071-4FE4-805B-C5A2DF3F2B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FD7573-2136-4D81-B20B-928000A5C60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CA5252-E065-4AB3-85A7-7AEA1E6D6A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1CF050-ABDB-4EA7-8547-A939169BF3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34950F-7F7F-4EB1-A43E-FC56ED34ED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63FB99-4953-4850-BE66-4C4CFFD5AC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CA668B-4FE7-484C-823B-999C7A4A53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129659-9C47-490E-A196-1F2B9BF13E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00D563-0639-4DCC-87D9-4745788EFD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0221D2-E0EF-4E9A-B3DD-5DACE7CA7C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083044-64A7-416E-B8BA-F8F9148846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29489A-7D60-402F-A24B-5B9BE08057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6E2785-358E-4DCD-A00B-D0D4A7A999F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20E193-649D-49D8-8CF9-2A9ACD182F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28143A-0237-45E2-BAF2-71A5C7B37E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2F31B4-79F0-4DD3-A913-EA81986981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D328D4-8614-48CE-B853-40206A3B93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D9A3CD-4A5B-4A14-AEAD-B5D98A3B25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927C15-61A8-4A74-995D-025A0A5656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7583C7-BCA7-4C07-B4C7-F9E66C0B03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40DBA1-02C1-48BC-B57C-5D90C788AE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5071D5-66CD-47C0-8D38-FDE15CC1E4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7D9ED1-504C-41A0-92E2-D04A8468EC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8F045B-4166-447A-9CBB-8C2F2EDEFB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BEDAD4-EA65-4B41-AE7D-12C6557F3A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CF3EBA-DA66-457E-8128-66EAE673BF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D1F21F-5006-41BC-A612-3C25633B0F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4D4EA6-6BA9-4E00-A8BA-0E5E29FEE5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F227A1-7170-457D-B52D-B9507D8144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E4B393-9828-4F03-A868-A5C8DC3375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DAE30C-EBAE-4BD3-99B0-AA285E89C4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9FE179-B986-41AA-A8E5-E210693513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20C7AF-8B3A-4C80-BA84-FF62AF7145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276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5D1834-7F83-407B-9BA5-0D7914594E1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59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276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F67069-B4B3-43E5-95A1-868A4CE1901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jpe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000" cy="56588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1480" cy="12308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956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9400" cy="4194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8680" cy="23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000" cy="5658840"/>
          </a:xfrm>
          <a:prstGeom prst="rect">
            <a:avLst/>
          </a:prstGeom>
          <a:ln w="0">
            <a:noFill/>
          </a:ln>
        </p:spPr>
      </p:pic>
      <p:sp>
        <p:nvSpPr>
          <p:cNvPr id="675" name="Google Shape;898;g89d9307d70_13_164"/>
          <p:cNvSpPr/>
          <p:nvPr/>
        </p:nvSpPr>
        <p:spPr>
          <a:xfrm>
            <a:off x="1785240" y="1758600"/>
            <a:ext cx="650016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7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4240" cy="691560"/>
          </a:xfrm>
          <a:prstGeom prst="rect">
            <a:avLst/>
          </a:prstGeom>
          <a:ln w="0">
            <a:noFill/>
          </a:ln>
        </p:spPr>
      </p:pic>
      <p:sp>
        <p:nvSpPr>
          <p:cNvPr id="677" name="Прямоугольник 5"/>
          <p:cNvSpPr/>
          <p:nvPr/>
        </p:nvSpPr>
        <p:spPr>
          <a:xfrm>
            <a:off x="3482280" y="5056920"/>
            <a:ext cx="439956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8" name="Изображение 40"/>
          <p:cNvSpPr/>
          <p:nvPr/>
        </p:nvSpPr>
        <p:spPr>
          <a:xfrm>
            <a:off x="8656200" y="3567600"/>
            <a:ext cx="369000" cy="3690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7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6760" cy="16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2024-08-21T14:17:30Z</dcterms:modified>
  <cp:revision>138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