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16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15.png" ContentType="image/png"/>
  <Override PartName="/ppt/media/image12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83.png" ContentType="image/png"/>
  <Override PartName="/ppt/media/image107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182.png" ContentType="image/png"/>
  <Override PartName="/ppt/media/image25.png" ContentType="image/png"/>
  <Override PartName="/ppt/media/image114.png" ContentType="image/png"/>
  <Override PartName="/ppt/media/image90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94.png" ContentType="image/png"/>
  <Override PartName="/ppt/media/image118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124.png" ContentType="image/png"/>
  <Override PartName="/ppt/media/image192.png" ContentType="image/png"/>
  <Override PartName="/ppt/media/image260.png" ContentType="image/png"/>
  <Override PartName="/ppt/media/image79.png" ContentType="image/png"/>
  <Override PartName="/ppt/media/image261.png" ContentType="image/png"/>
  <Override PartName="/ppt/media/image262.png" ContentType="image/png"/>
  <Override PartName="/ppt/media/image263.png" ContentType="image/png"/>
  <Override PartName="/ppt/media/image59.png" ContentType="image/png"/>
  <Override PartName="/ppt/media/image280.png" ContentType="image/png"/>
  <Override PartName="/ppt/media/image212.png" ContentType="image/png"/>
  <Override PartName="/ppt/media/image99.png" ContentType="image/png"/>
  <Override PartName="/ppt/media/image126.png" ContentType="image/png"/>
  <Override PartName="/ppt/media/image194.png" ContentType="image/png"/>
  <Override PartName="/ppt/media/image191.png" ContentType="image/png"/>
  <Override PartName="/ppt/media/image123.png" ContentType="image/png"/>
  <Override PartName="/ppt/media/image112.png" ContentType="image/png"/>
  <Override PartName="/ppt/media/image180.png" ContentType="image/png"/>
  <Override PartName="/ppt/media/image97.png" ContentType="image/png"/>
  <Override PartName="/ppt/media/image29.png" ContentType="image/png"/>
  <Override PartName="/ppt/media/image277.jpeg" ContentType="image/jpeg"/>
  <Override PartName="/ppt/media/image264.png" ContentType="image/png"/>
  <Override PartName="/ppt/media/image122.png" ContentType="image/png"/>
  <Override PartName="/ppt/media/image190.png" ContentType="image/png"/>
  <Override PartName="/ppt/media/image32.png" ContentType="image/png"/>
  <Override PartName="/ppt/media/image193.png" ContentType="image/png"/>
  <Override PartName="/ppt/media/image125.png" ContentType="image/png"/>
  <Override PartName="/ppt/media/image28.png" ContentType="image/png"/>
  <Override PartName="/ppt/media/image96.png" ContentType="image/png"/>
  <Override PartName="/ppt/media/image80.png" ContentType="image/png"/>
  <Override PartName="/ppt/media/image104.png" ContentType="image/png"/>
  <Override PartName="/ppt/media/image172.png" ContentType="image/png"/>
  <Override PartName="/ppt/media/image274.png" ContentType="image/png"/>
  <Override PartName="/ppt/media/image206.png" ContentType="image/png"/>
  <Override PartName="/ppt/media/image113.png" ContentType="image/png"/>
  <Override PartName="/ppt/media/image181.png" ContentType="image/png"/>
  <Override PartName="/ppt/media/image271.png" ContentType="image/png"/>
  <Override PartName="/ppt/media/image203.png" ContentType="image/png"/>
  <Override PartName="/ppt/media/image270.png" ContentType="image/png"/>
  <Override PartName="/ppt/media/image202.png" ContentType="image/png"/>
  <Override PartName="/ppt/media/image89.png" ContentType="image/png"/>
  <Override PartName="/ppt/media/image267.png" ContentType="image/png"/>
  <Override PartName="/ppt/media/image266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98.png" ContentType="image/png"/>
  <Override PartName="/ppt/media/image1.jpeg" ContentType="image/jpeg"/>
  <Override PartName="/ppt/media/image19.png" ContentType="image/png"/>
  <Override PartName="/ppt/media/image87.png" ContentType="image/png"/>
  <Override PartName="/ppt/media/image265.png" ContentType="image/pn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0.png" ContentType="image/png"/>
  <Override PartName="/ppt/media/image273.png" ContentType="image/png"/>
  <Override PartName="/ppt/media/image205.png" ContentType="image/png"/>
  <Override PartName="/ppt/media/image103.png" ContentType="image/png"/>
  <Override PartName="/ppt/media/image171.png" ContentType="image/png"/>
  <Override PartName="/ppt/media/image272.png" ContentType="image/png"/>
  <Override PartName="/ppt/media/image204.png" ContentType="image/png"/>
  <Override PartName="/ppt/media/image102.png" ContentType="image/png"/>
  <Override PartName="/ppt/media/image170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88.png" ContentType="image/png"/>
  <Override PartName="/ppt/media/image173.png" ContentType="image/png"/>
  <Override PartName="/ppt/media/image81.png" ContentType="image/png"/>
  <Override PartName="/ppt/media/image105.png" ContentType="image/png"/>
  <Override PartName="/ppt/media/image10.png" ContentType="image/png"/>
  <Override PartName="/ppt/media/image276.png" ContentType="image/png"/>
  <Override PartName="/ppt/media/image208.png" ContentType="image/png"/>
  <Override PartName="/ppt/media/image275.png" ContentType="image/png"/>
  <Override PartName="/ppt/media/image20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27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00.png" ContentType="image/png"/>
  <Override PartName="/ppt/media/image228.png" ContentType="image/png"/>
  <Override PartName="/ppt/media/image101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236.png" ContentType="image/png"/>
  <Override PartName="/ppt/media/image237.png" ContentType="image/png"/>
  <Override PartName="/ppt/media/image238.png" ContentType="image/png"/>
  <Override PartName="/ppt/media/image1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211AE0A-33B6-44DD-B50B-C7C11884B42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A0EBF4-A3A0-45EC-ABCA-C9FDE11377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6C79E-096D-4555-BDD2-1AE9884E5F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9E7C5F-91D1-446F-BEB4-E5A9E1C996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B0BCEE-AE6B-4748-9322-A2DFEAAD3F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5A8B9C-5AE1-43E3-808E-247F676F99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7C98CC-7219-4824-A1C0-398A5FDB5C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8ACD77-5965-4ECE-B06C-B1FEACA5D5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0E025C-4D2C-4903-8681-7C7AE72E22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389A23-A693-4D06-8740-945E359DF5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EC9332-6445-453C-9C5D-0F38B4609D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77E1EA-DB6C-4545-9B5C-FFB743F10D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D0BBED-F5B3-4993-B966-3EA33BD369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D4EBB-CE4D-488F-96C6-AD6A659CED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54A251-88C9-49C0-A7D7-834056E10E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2AF755-E195-4BDE-ABE0-9BBE58AC66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24974A-7890-4A1E-8849-F3100FD613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CA183C-94A4-4757-B55E-0BDCC5668F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427311-0914-4A75-8B91-726AD7BCD9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260454-BFF0-4A51-A668-45E8FEB40F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26459E-9D42-4EE1-BF4A-A7FAB80BCF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A1333C-F82C-4521-8E3C-9A01D10624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FE4F07-83D4-4130-B72C-7C6F517C74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C2C8EA-3291-4B24-AB63-DE6DA44EEF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17BA3-D684-433D-9402-FC7D0F4667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4E8B07-8F95-4E30-9CE5-D02C294CA0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20204F-9597-4D81-9904-F2F9078E2A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2EFB81-8BD5-43A9-9FE8-5A9601E315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9B60DB-9B1E-4716-AFB2-CBB2BE2EC8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C65393-C636-4588-B7FD-490EE39A77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DC9BEC-1DF7-44D8-99D1-89AE77C9F8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DCEFDC-155E-4202-ABAB-252B24BBE7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0C61E9-B55B-43CB-8F11-52EF158CE8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C62DD5-4510-4ADE-8EA0-1611433417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878EBC-8249-45CE-960D-D0DF1ACD36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E0E2D3-875F-4C6A-915A-F785D8D62B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2043F-3477-436B-9DD3-E278AF41A1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881156-62A3-4E41-AEAC-B43B1DEC7C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AAB28F-384D-453D-BED8-73B1B5031D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C44A03-21BA-4A72-AEE3-6F11DFEE96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935CA8-3CB6-4EFA-8E97-998A3E958D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56A4BC-E993-49F5-91B2-36F510698B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13EAAC-8837-4FA4-B1FA-FCF80D55CE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F49599-6D9B-4836-BA6D-83A4A22449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D5A620-23EA-46A1-A402-936499E198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1F9FEF-36EF-4976-9D16-90797E0C8F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F84EA3-2B54-4881-A53F-B171F730E7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11C3E5-2BEB-44B3-B158-ABA88D82DA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A9DB86-2502-4783-BDAA-43AE313B99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A6FAFE-C373-43FE-A883-2C770ED3D4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2D1955-B138-4521-A39A-E52231ADF2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5ABB12-ED7D-415C-B277-C1B1B9CC24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CEDEF7-62ED-48E9-944E-6EDA7FA52D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ABF49D-8654-45A4-97B8-84BFF2143D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C27777-405F-411B-ADF7-5A8C2A4656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DC301A-E1A0-408C-95EA-7B36398B7B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D0F60A-8AEA-4BFF-957A-695A16C6FB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908013-CE46-46F3-8C73-41BDCF0983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4DEE5-5EB1-4247-8772-045D58EEE6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32D16-6A30-4F77-AB56-45AA7C0DDA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768142-4A62-411F-AC3A-F7E374B2FF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3D89A4-993A-44BF-A31B-3A2040D3EF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3927E6-38E1-42A3-B8C5-751849D886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C5B3F4-6F47-46A3-A106-3BD02F2CED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C89D09-90E0-4210-9454-6C5900FA2E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3E8547-52AA-4A15-A0CF-398ABB8BAC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73B618-9E58-42F9-B53F-262818088B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3BA064-5B5D-4C46-9927-0A1188B295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F3D491-06AA-436B-BC92-6F4D874004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9B5D38-FC9D-448D-94D0-AE865B16D8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EF5510-1AAB-4957-AD32-5744FFA968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456F32-004F-4C54-B9B9-777A636BD4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0E4F46-EE3C-44EE-9AAC-D55EE43052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D9B2BB-60F4-4861-ACA3-0FCEFE3C2F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1147D0-3475-45CB-BDF7-A92FE288C0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A78A5-1869-4CF4-8EDA-91384BCA85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54D0B1-F4AF-4700-A50A-542E5574AB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5E7FFD-E6D6-4690-9DE6-5F07E7662E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327424-3C00-4908-A1FF-2039A81928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A1A46A-3D49-4ACA-9C0D-857EF0D66E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EB0FFF-4EAB-42D0-8B01-3EFEF96114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ADB13A-F0A3-47D9-A21D-E4694655E8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7932D-4399-4715-8BE8-0D1F1D1A6A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49660F-DE12-493F-B866-E315DC7C42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05CD5A-845E-4353-8BC3-72D28D65B7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AA924D-13E1-40D1-9A5E-B0180D16AF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A645E8-6C83-4F89-A485-0266566421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2702DE-3554-4C66-8A7C-61A86F81E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40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82DA6D-CCCA-4F77-B873-87F784FC107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40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77C5BE-5D20-4519-9679-D43F9696E70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jpe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640" cy="56584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120" cy="12304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20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040" cy="4190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320" cy="23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640" cy="5658480"/>
          </a:xfrm>
          <a:prstGeom prst="rect">
            <a:avLst/>
          </a:prstGeom>
          <a:ln w="0">
            <a:noFill/>
          </a:ln>
        </p:spPr>
      </p:pic>
      <p:sp>
        <p:nvSpPr>
          <p:cNvPr id="715" name="Google Shape;898;g89d9307d70_13_164"/>
          <p:cNvSpPr/>
          <p:nvPr/>
        </p:nvSpPr>
        <p:spPr>
          <a:xfrm>
            <a:off x="1785240" y="1758600"/>
            <a:ext cx="649980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1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880" cy="691200"/>
          </a:xfrm>
          <a:prstGeom prst="rect">
            <a:avLst/>
          </a:prstGeom>
          <a:ln w="0">
            <a:noFill/>
          </a:ln>
        </p:spPr>
      </p:pic>
      <p:sp>
        <p:nvSpPr>
          <p:cNvPr id="717" name="Прямоугольник 5"/>
          <p:cNvSpPr/>
          <p:nvPr/>
        </p:nvSpPr>
        <p:spPr>
          <a:xfrm>
            <a:off x="3482280" y="5056920"/>
            <a:ext cx="439920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8" name="Изображение 40"/>
          <p:cNvSpPr/>
          <p:nvPr/>
        </p:nvSpPr>
        <p:spPr>
          <a:xfrm>
            <a:off x="8656200" y="3567600"/>
            <a:ext cx="368640" cy="3686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400" cy="16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2024-08-21T14:19:59Z</dcterms:modified>
  <cp:revision>142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