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3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175.png" ContentType="image/png"/>
  <Override PartName="/ppt/media/image35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25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94.png" ContentType="image/png"/>
  <Override PartName="/ppt/media/image118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263.png" ContentType="image/png"/>
  <Override PartName="/ppt/media/image264.png" ContentType="image/png"/>
  <Override PartName="/ppt/media/image265.png" ContentType="image/png"/>
  <Override PartName="/ppt/media/image266.png" ContentType="image/png"/>
  <Override PartName="/ppt/media/image267.png" ContentType="image/png"/>
  <Override PartName="/ppt/media/image270.png" ContentType="image/png"/>
  <Override PartName="/ppt/media/image202.png" ContentType="image/png"/>
  <Override PartName="/ppt/media/image271.png" ContentType="image/png"/>
  <Override PartName="/ppt/media/image203.png" ContentType="image/png"/>
  <Override PartName="/ppt/media/image172.png" ContentType="image/png"/>
  <Override PartName="/ppt/media/image274.png" ContentType="image/png"/>
  <Override PartName="/ppt/media/image206.png" ContentType="image/png"/>
  <Override PartName="/ppt/media/image59.png" ContentType="image/png"/>
  <Override PartName="/ppt/media/image280.png" ContentType="image/png"/>
  <Override PartName="/ppt/media/image212.png" ContentType="image/png"/>
  <Override PartName="/ppt/media/image99.png" ContentType="image/png"/>
  <Override PartName="/ppt/media/image281.png" ContentType="image/png"/>
  <Override PartName="/ppt/media/image213.png" ContentType="image/png"/>
  <Override PartName="/ppt/media/image260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84.png" ContentType="image/png"/>
  <Override PartName="/ppt/media/image216.png" ContentType="image/png"/>
  <Override PartName="/ppt/media/image79.png" ContentType="image/png"/>
  <Override PartName="/ppt/media/image294.jpeg" ContentType="image/jpeg"/>
  <Override PartName="/ppt/media/image291.png" ContentType="image/png"/>
  <Override PartName="/ppt/media/image223.png" ContentType="image/png"/>
  <Override PartName="/ppt/media/image69.png" ContentType="image/png"/>
  <Override PartName="/ppt/media/image290.png" ContentType="image/png"/>
  <Override PartName="/ppt/media/image222.png" ContentType="image/png"/>
  <Override PartName="/ppt/media/image262.png" ContentType="image/png"/>
  <Override PartName="/ppt/media/image261.png" ContentType="image/png"/>
  <Override PartName="/ppt/media/image32.png" ContentType="image/png"/>
  <Override PartName="/ppt/media/image194.png" ContentType="image/png"/>
  <Override PartName="/ppt/media/image126.png" ContentType="image/png"/>
  <Override PartName="/ppt/media/image295.png" ContentType="image/png"/>
  <Override PartName="/ppt/media/image190.png" ContentType="image/png"/>
  <Override PartName="/ppt/media/image122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297.png" ContentType="image/png"/>
  <Override PartName="/ppt/media/image283.png" ContentType="image/png"/>
  <Override PartName="/ppt/media/image215.png" ContentType="image/png"/>
  <Override PartName="/ppt/media/image113.png" ContentType="image/png"/>
  <Override PartName="/ppt/media/image181.png" ContentType="image/png"/>
  <Override PartName="/ppt/media/image293.png" ContentType="image/png"/>
  <Override PartName="/ppt/media/image123.png" ContentType="image/png"/>
  <Override PartName="/ppt/media/image191.png" ContentType="image/png"/>
  <Override PartName="/ppt/media/image296.png" ContentType="image/png"/>
  <Override PartName="/ppt/media/image282.png" ContentType="image/png"/>
  <Override PartName="/ppt/media/image214.png" ContentType="image/png"/>
  <Override PartName="/ppt/media/image112.png" ContentType="image/png"/>
  <Override PartName="/ppt/media/image180.png" ContentType="image/png"/>
  <Override PartName="/ppt/media/image292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98.png" ContentType="image/png"/>
  <Override PartName="/ppt/media/image1.jpeg" ContentType="image/jpe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0.png" ContentType="image/png"/>
  <Override PartName="/ppt/media/image287.png" ContentType="image/png"/>
  <Override PartName="/ppt/media/image219.png" ContentType="image/png"/>
  <Override PartName="/ppt/media/image273.png" ContentType="image/png"/>
  <Override PartName="/ppt/media/image205.png" ContentType="image/png"/>
  <Override PartName="/ppt/media/image103.png" ContentType="image/png"/>
  <Override PartName="/ppt/media/image171.png" ContentType="image/png"/>
  <Override PartName="/ppt/media/image286.png" ContentType="image/png"/>
  <Override PartName="/ppt/media/image218.png" ContentType="image/png"/>
  <Override PartName="/ppt/media/image272.png" ContentType="image/png"/>
  <Override PartName="/ppt/media/image204.png" ContentType="image/png"/>
  <Override PartName="/ppt/media/image102.png" ContentType="image/png"/>
  <Override PartName="/ppt/media/image170.png" ContentType="image/png"/>
  <Override PartName="/ppt/media/image285.png" ContentType="image/png"/>
  <Override PartName="/ppt/media/image217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173.png" ContentType="image/png"/>
  <Override PartName="/ppt/media/image10.png" ContentType="image/png"/>
  <Override PartName="/ppt/media/image277.png" ContentType="image/png"/>
  <Override PartName="/ppt/media/image209.png" ContentType="image/png"/>
  <Override PartName="/ppt/media/image276.png" ContentType="image/png"/>
  <Override PartName="/ppt/media/image208.png" ContentType="image/png"/>
  <Override PartName="/ppt/media/image275.png" ContentType="image/png"/>
  <Override PartName="/ppt/media/image207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268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278.png" ContentType="image/png"/>
  <Override PartName="/ppt/media/image150.png" ContentType="image/png"/>
  <Override PartName="/ppt/media/image279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288.png" ContentType="image/png"/>
  <Override PartName="/ppt/media/image160.png" ContentType="image/png"/>
  <Override PartName="/ppt/media/image289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10.png" ContentType="image/png"/>
  <Override PartName="/ppt/media/image211.png" ContentType="image/png"/>
  <Override PartName="/ppt/media/image220.png" ContentType="image/png"/>
  <Override PartName="/ppt/media/image22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3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84ABBFB-0B74-49A1-B2B7-6167A8E6B6A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A965BA-B411-4F47-8C28-B422FAAC03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F6DE7C-B69F-44E3-A37C-32FDD5189C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8219D-EADB-4378-A8A6-1D130F49A1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C50728-26CB-40FE-9D16-4CDCA977E7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093E18-1A64-4816-BBFA-0023BBEC53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394673-4EB5-4D67-96B2-F66C998A14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E88DA2-9395-4AF7-8B4B-A77BDCA8FC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462B5D-8AF0-4B4C-9A5A-5DC0E910E5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51F047-8153-49A0-9E1D-83E4CFC00C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68B611-9169-4B6B-A3F8-CA43B3FB1A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4F317F-54F9-4D46-A02F-0A39D4DB26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FA8316-7FA7-46EE-9658-AFD08E2A42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3538A8-8187-4860-BA7E-1F20923C40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1BE3BA-9FC2-41D2-96F8-120630907B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349D3A-EAF9-4C1A-9250-641F042B5C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8DEAA6-E4E3-4B12-8C24-44F0572BD6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24950A-5D63-40A9-B0C8-560AAC6C6A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427484-E1A0-4838-89C8-B0B6EF99E8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79F9CE-0A22-4824-82DA-61DD464AC9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0A092-D353-4DFE-9035-928869529A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EF4B9C-E019-4562-BA6D-10456DECC7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D446A9-2A89-4492-B2B6-3ECED57250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065A31-B3B6-431E-AE5D-E603799CB7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0BBC89-0EC8-4210-A219-249F842914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E8E8DA-2FDC-41D6-86A5-FCCB4CD59C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DAFED2-C92B-4A7A-9CC3-AC2463C4F9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7FD905-EE45-43B7-9EFD-6AE9D94D6D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67321D-79C9-4FB0-A8EE-4D2F7B36BB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450FF0-5D65-43DC-AA4C-293F59E46A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62D3E8-E6C6-4892-84E0-CCC7574817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BDCD79-A1C5-4F31-B18E-5E42A0AE6B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468218-8F4D-4436-8E6B-A94DF857F5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061AAA-9426-4488-AF58-8037D9F605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FFD6DC-FEB1-4D1F-A59F-ECB59D2BD6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38E92F-7A6E-4458-83AE-A59EECA834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B42636-1ABB-4F8E-9A43-A72EC4AC79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DFAD3-B6F3-442D-9F15-D1EB7E7A25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29C575-6F6E-4111-B76D-2DC480FDBB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15FE70-A6EF-4207-A00C-6BB2C76CE2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448CD7-A84F-4A8E-8C6D-B4342D2F79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228745-7081-49CB-BF61-7875958EF4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6BD411-1692-49FA-86EB-908EECFA77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330EEB-07C2-4A53-BAF6-B1070410B4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CEF573-7D71-4A37-9FC7-FF55949782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A0ACFD-358B-4ABC-AE8C-9D7BB5CC9C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C6391F-C420-4773-AA9B-8B11263089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736E42-0E6D-48F7-93F1-67898828CE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17A586-3592-4FDB-907F-291B22F4CD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1186B7-B061-4B7F-96C6-06FA858B8D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D1B6FE-0B41-4E7E-B555-A72A78876C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E2C45D-C621-4309-8E29-FE7318BE98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0F0D16-148C-457B-A24F-084E1DCD91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EE730F-2342-450F-9FBC-D377CA0799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6E0149-9DD4-46E5-ADB8-55A175C340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1B3102-FF59-49D2-9D98-AC531328B4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2B8A10-3E1E-476C-A9B5-161E28DB71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9A5464-D8EF-441F-930A-4DDB7A69C4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420E77-AD33-400E-BBB6-8ED0269EC8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D729AF-E918-4412-9463-C5D7006C3D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0B457C-3847-487A-B5F5-67D123D78D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1DF491-5E18-4437-95FD-570B7F3BA1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B4A596-19DD-4848-AD4C-CE499FE820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0FB2DC-6862-4B30-B750-EE57261FFD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904608-0E56-479C-9530-98B51B8339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0F2DAD-D79B-472D-834E-75DF57DA04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02F86D-0433-452B-B40B-A8A17CCD74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0548A-EF21-43F3-AE10-8B8299023D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F36E67-374A-409E-B72E-5FB3D50C0C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431957-C26A-4467-A376-DBECFCA3A5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B62A1E-751E-49C6-93D6-6670344FFD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53A66C-B373-4A84-9F40-C8EA880564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C50873-7148-4755-B223-E50ACA84D0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889005-EA6E-49CC-9A4D-4F01885CF7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C8A148-66D6-4C7F-9B98-66FDFE13A4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765ACE-4AF3-4AD2-B700-4A9F43B2F6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8BC034-9812-4586-B3CB-6EC375DDF8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71E64D-7BB5-4C2E-8CD8-9FC4D4B908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AA0A52-3B33-4ED5-BEEC-7B102D5720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FC7920-C962-4731-A889-18FD3C890D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B64009-0AA7-4CC9-B5B1-5A4B253FA9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9828F4-B6F8-440A-A5AA-19F328051A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2029BE-820B-4F06-839F-26DA621810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6E460A-804E-4EA0-82EF-C806A7A85F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7E471B-3AAD-4119-8509-0DD1E5E571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D96D11-EC54-429F-B991-B9AC8A8C0A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76F222-D84C-4B0D-9059-294C4189D1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F75DE0-B694-45D3-AC3F-82EB17B146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7C9E18-6E35-4FE4-915F-A27507DFB6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0CE85B-17D4-48EA-9C40-4881936564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C1201-219E-4CF8-83FC-A2B0023B87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3257A2-FBA1-4EB8-902E-A18C2187CC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04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16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B32696-6111-4D03-95F7-2D65491197E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16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04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16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174BBA-3412-41A8-A662-D46CDD80B2E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16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jpe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280" cy="56581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760" cy="12301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84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680" cy="4186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960" cy="23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280" cy="5658120"/>
          </a:xfrm>
          <a:prstGeom prst="rect">
            <a:avLst/>
          </a:prstGeom>
          <a:ln w="0">
            <a:noFill/>
          </a:ln>
        </p:spPr>
      </p:pic>
      <p:sp>
        <p:nvSpPr>
          <p:cNvPr id="755" name="Google Shape;898;g89d9307d70_13_164"/>
          <p:cNvSpPr/>
          <p:nvPr/>
        </p:nvSpPr>
        <p:spPr>
          <a:xfrm>
            <a:off x="1785240" y="1758600"/>
            <a:ext cx="6499440" cy="10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5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520" cy="690840"/>
          </a:xfrm>
          <a:prstGeom prst="rect">
            <a:avLst/>
          </a:prstGeom>
          <a:ln w="0">
            <a:noFill/>
          </a:ln>
        </p:spPr>
      </p:pic>
      <p:sp>
        <p:nvSpPr>
          <p:cNvPr id="757" name="Прямоугольник 5"/>
          <p:cNvSpPr/>
          <p:nvPr/>
        </p:nvSpPr>
        <p:spPr>
          <a:xfrm>
            <a:off x="3482280" y="5056920"/>
            <a:ext cx="439884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8" name="Изображение 40"/>
          <p:cNvSpPr/>
          <p:nvPr/>
        </p:nvSpPr>
        <p:spPr>
          <a:xfrm>
            <a:off x="8656200" y="3567600"/>
            <a:ext cx="368280" cy="3682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040" cy="165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2024-08-21T14:22:12Z</dcterms:modified>
  <cp:revision>146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