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.jpeg" ContentType="image/jpeg"/>
  <Override PartName="/ppt/media/image11.png" ContentType="image/png"/>
  <Override PartName="/ppt/media/image6.png" ContentType="image/png"/>
  <Override PartName="/ppt/media/image29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.png" ContentType="image/png"/>
  <Override PartName="/ppt/media/image25.png" ContentType="image/png"/>
  <Override PartName="/ppt/media/image10.png" ContentType="image/png"/>
  <Override PartName="/ppt/media/image26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19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5.png" ContentType="image/png"/>
  <Override PartName="/ppt/media/image28.png" ContentType="image/png"/>
  <Override PartName="/ppt/media/image15.png" ContentType="image/png"/>
  <Override PartName="/ppt/media/image1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0751AE0-E548-49BF-8853-3FD9EB440C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A238AD-A170-4B8F-B951-A50D94684D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340E5A-CC9B-4F99-868C-3AD38086579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591E1D-C86C-4DDB-98F1-5B515CAC289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5760C6-85A2-46F9-939F-694190049A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F432D2-AC73-441F-B8CB-581AB58149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C9F860-E015-43E9-96C6-D75636E9E9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FDEF3-09A5-46CD-8820-704731286A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BEA1D9-A4CB-4A49-B278-74636FC64F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2B9CAA-0FBE-4F97-8DA3-486EEF7C5FA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82AA68-2EF8-4EFD-8C1B-59C745F9A5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DEE114-1389-4700-A9AA-98E4C62F5D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1E449E9-6514-4ED2-98CA-DEA08035A1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46842C-364B-4176-BF2B-EECBDED467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679821-13B6-4644-8D15-51F2249AB8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355CFA-6F2F-4D86-B4F6-F51A3D135A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FFAFCA-5128-4A7E-AA1F-46792AC038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C9885E-1659-4563-9F6A-EA1E9F1347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280A7B-4907-4590-BDC6-BDFF957694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67E8DE-D280-40BF-82A6-59EBEF1D15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800C39-080B-40A7-A595-228878E7B8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1A416A-C7B7-4D7D-B355-17877579AC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031786-C49C-4E19-99DE-88E2C72FF1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D05DE9-D86C-49CA-9F27-84783CAE612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6E4BF-883C-47A6-BE18-90CCAD5081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194DE8-8A32-416D-B8D7-C031897B61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62E94F-3149-4F31-B892-A6AC0E4199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E430F7-21F6-40D0-A37B-61ACF9BABC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ECF416-7444-4B35-B733-CA68CF61C3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518157-3FFE-47EA-BFC6-6F8163574C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B8E59E-95D4-4F22-B45E-7F7BB150E7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A9E267-5D41-417C-BB5F-6A50E5D1E6F4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0201E8-3722-4607-BC55-35B28146644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14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14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2024-08-23T13:47:31Z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