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175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270.png" ContentType="image/png"/>
  <Override PartName="/ppt/media/image202.png" ContentType="image/png"/>
  <Override PartName="/ppt/media/image10.png" ContentType="image/png"/>
  <Override PartName="/ppt/media/image172.png" ContentType="image/png"/>
  <Override PartName="/ppt/media/image277.png" ContentType="image/png"/>
  <Override PartName="/ppt/media/image209.png" ContentType="image/png"/>
  <Override PartName="/ppt/media/image59.png" ContentType="image/png"/>
  <Override PartName="/ppt/media/image280.png" ContentType="image/png"/>
  <Override PartName="/ppt/media/image102.png" ContentType="image/png"/>
  <Override PartName="/ppt/media/image275.png" ContentType="image/png"/>
  <Override PartName="/ppt/media/image207.png" ContentType="image/png"/>
  <Override PartName="/ppt/media/image261.png" ContentType="image/png"/>
  <Override PartName="/ppt/media/image82.png" ContentType="image/png"/>
  <Override PartName="/ppt/media/image106.png" ContentType="image/png"/>
  <Override PartName="/ppt/media/image174.png" ContentType="image/png"/>
  <Override PartName="/ppt/media/image103.png" ContentType="image/png"/>
  <Override PartName="/ppt/media/image276.png" ContentType="image/png"/>
  <Override PartName="/ppt/media/image208.png" ContentType="image/png"/>
  <Override PartName="/ppt/media/image267.png" ContentType="image/png"/>
  <Override PartName="/ppt/media/image305.png" ContentType="image/png"/>
  <Override PartName="/ppt/media/image112.png" ContentType="image/png"/>
  <Override PartName="/ppt/media/image180.png" ContentType="image/png"/>
  <Override PartName="/ppt/media/image307.jpeg" ContentType="image/jpeg"/>
  <Override PartName="/ppt/media/image274.png" ContentType="image/png"/>
  <Override PartName="/ppt/media/image206.png" ContentType="image/png"/>
  <Override PartName="/ppt/media/image260.png" ContentType="image/png"/>
  <Override PartName="/ppt/media/image281.png" ContentType="image/png"/>
  <Override PartName="/ppt/media/image273.png" ContentType="image/png"/>
  <Override PartName="/ppt/media/image205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310.png" ContentType="image/png"/>
  <Override PartName="/ppt/media/image272.png" ContentType="image/png"/>
  <Override PartName="/ppt/media/image204.png" ContentType="image/png"/>
  <Override PartName="/ppt/media/image171.png" ContentType="image/png"/>
  <Override PartName="/ppt/media/image299.png" ContentType="image/png"/>
  <Override PartName="/ppt/media/image271.png" ContentType="image/png"/>
  <Override PartName="/ppt/media/image203.png" ContentType="image/png"/>
  <Override PartName="/ppt/media/image262.png" ContentType="image/png"/>
  <Override PartName="/ppt/media/image300.png" ContentType="image/png"/>
  <Override PartName="/ppt/media/image170.png" ContentType="image/png"/>
  <Override PartName="/ppt/media/image298.png" ContentType="image/png"/>
  <Override PartName="/ppt/media/image291.png" ContentType="image/png"/>
  <Override PartName="/ppt/media/image69.png" ContentType="image/png"/>
  <Override PartName="/ppt/media/image290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194.png" ContentType="image/png"/>
  <Override PartName="/ppt/media/image126.png" ContentType="image/png"/>
  <Override PartName="/ppt/media/image193.png" ContentType="image/png"/>
  <Override PartName="/ppt/media/image125.png" ContentType="image/png"/>
  <Override PartName="/ppt/media/image294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83.png" ContentType="image/png"/>
  <Override PartName="/ppt/media/image113.png" ContentType="image/png"/>
  <Override PartName="/ppt/media/image181.png" ContentType="image/png"/>
  <Override PartName="/ppt/media/image293.png" ContentType="image/png"/>
  <Override PartName="/ppt/media/image123.png" ContentType="image/png"/>
  <Override PartName="/ppt/media/image191.png" ContentType="image/png"/>
  <Override PartName="/ppt/media/image296.png" ContentType="image/png"/>
  <Override PartName="/ppt/media/image282.png" ContentType="image/png"/>
  <Override PartName="/ppt/media/image292.png" ContentType="image/png"/>
  <Override PartName="/ppt/media/image122.png" ContentType="image/png"/>
  <Override PartName="/ppt/media/image190.png" ContentType="image/png"/>
  <Override PartName="/ppt/media/image295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287.png" ContentType="image/png"/>
  <Override PartName="/ppt/media/image286.png" ContentType="image/png"/>
  <Override PartName="/ppt/media/image285.png" ContentType="image/png"/>
  <Override PartName="/ppt/media/image173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308.png" ContentType="image/png"/>
  <Override PartName="/ppt/media/image142.png" ContentType="image/png"/>
  <Override PartName="/ppt/media/image309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289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ABCEA16-8EFD-4007-9D6B-203F781D1D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A2AF0-285E-438E-B694-67F8FF9DA7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D51B23-68CF-4657-A963-5A1076D09B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FDA7D9-F520-4426-BC86-C157AC4DCC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BCB051-50B9-4428-BE64-4DF0160C59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E89F44-21EC-4BB7-83FC-9435FC3868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AF3967-E090-4A5F-BA31-50DFB4BD77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4BE3E-CE56-49EB-8A45-0BE3A45C12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942AF9-824F-45E5-8E2D-3CC7720E30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E913AF-21D9-486B-95D4-38006CE032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B32DC-0F2F-43D9-B578-67B1D4DD18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BFA648-8338-477C-A25D-F9E6245DC6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2120AA-43AE-44CF-B6B5-80A64A34F2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1EC12C-5A37-4BA8-A40A-EB2CF4888A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99148D-2A0E-4FA4-87B0-7C695802DE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F7494-14EF-4CA4-B778-6F2B1AE26D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0F421-2704-466A-8A37-8A1AC162A2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832DFB-A5B3-4AA0-A77A-B1016C19AC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6C9874-FFE9-4909-B32D-E706EFCBFF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C69740-C6D4-48AB-B88E-44CC872A3A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2AFBA-CEF9-4704-A359-7D7F368CDA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3229E-819D-409F-8914-5837849825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E7071C-1B8A-4FF8-9ADE-2CE296DCA0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06B957-659C-437D-9BCB-CBAD33FBA3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96295D-23FA-4AC3-A419-784FE9D76E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A4E21D-86A2-4A6A-A9ED-A373E076FF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A5E52E-DED9-460E-A6E9-328F3ADFFC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D470A-B4CC-4EBC-8F56-66859C1759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C54775-B712-41F6-BF27-FAB9AC6E96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5FE84-0983-4E02-84C2-FDEC4454EA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A1A919-97F2-4341-9F1B-195A8F9E8D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A2FDC-EF9F-49DD-BE3F-186F611049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88C3CC-492E-45B8-B52C-37C65147FE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A9D3D-5FBA-4B90-8329-1EDB936E60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C897B0-B827-47CA-93C0-00A4ED1F22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3B7F50-C5A2-4235-A91F-C1D15298A8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F1DA4B-D856-463E-8AD6-A553E7D4AF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62C61-D73B-4F81-98D8-0DCBBD657B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525D75-1BE0-4745-ABBB-A161183CF0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7F59F1-3EF6-4CD0-A17B-03F01A3B1E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620013-847A-485F-BBF6-020B869BEA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ED23F9-ED49-4BDC-984E-922CA59644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7D8609-BD50-4D00-8B58-33892BC916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E3DBA1-5DF7-43A1-AB2D-9AE7F4C23A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A27FD7-B0F5-475F-A2E8-AA7EAE3ACC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F087F-D0B8-4859-9D9B-77300DA6CB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B1A62-764A-451E-946F-8FE5AD5F5E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E6BB8-D7FC-4E93-95A3-F1C374D4B1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E8653-FE9A-4BED-849B-2011FF31A7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4CBB1A-57C6-461B-9937-F5E79C6C29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7A5E9C-598A-4850-B6D1-E3647D822E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FF2293-17F6-4E94-90A1-00A2424B09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57318-BEE8-451E-9B32-AC6FAC71A0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AE4182-FBE0-43A6-A2EB-B3D76BC87F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2D1A5A-7045-4431-A034-D33B2CE0A4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296D19-735C-4ED2-A261-BEFBF70BE4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D4EE-76A6-46D8-BAAF-B6A7B71CF6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C2B44-3D95-4597-9D88-B3CF976607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4EA7C4-40E7-437D-B216-E9B9A6A7FB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9ABA38-040E-4DC0-A2CE-92C8BC3AB8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10CF38-7022-4BB5-A645-FF5382C26F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FE3D23-6A5A-43F4-9B90-EBBBF470BE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694ACC-E787-4511-829A-7E5A732A8F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752E28-D920-4009-8A70-8E1CABB23F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A710C1-5177-49CB-A505-ED65E26A94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F63EB8-9FC2-4F2F-B415-E910B7C0BB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109A5-D46A-4773-B52A-87789E6A82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C9FDF6-5A0E-4169-9D6F-42D08696E6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73E5DA-8728-4DA6-B8DB-511EA2080A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BD7FAA-6F2E-4BCE-BB7F-D5CB158B71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B7FC21-C03A-49BA-AAA7-6BDA40FBAA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CC870C-7F28-4579-ADE0-A1207D7504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18EAC-0D1E-481A-92A3-0FB4CC55D0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D21E90-BCEF-482D-A548-F899BC6B9D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795BBC-C21E-4518-BA41-A7C09DFE77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FADDF0-83F1-4767-A1E5-D86266AD6B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832742-6712-41F8-8179-435995F9CD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21E820-DE25-4E41-A5A0-5C5099EBA2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8E4937-71A4-4FD7-8922-48EC9A7A63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15FFB1-9049-4854-B27B-F7B715E14B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5E9CFE-7BDC-4ED4-9B3E-45A32ECC6D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8988E9-3568-41F2-B20D-1A9D2958BC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C6F003-F543-42B0-8573-0EE38C4ECE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64244B-FBD0-47FA-8613-4D7239A2B1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866181-9099-4089-8565-D97EFBD2EA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9C735C-2B2D-4152-9127-E5AD2134F6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66870A-46CE-4F4B-A796-E14A6EA5CD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67622-C355-4007-8233-E3E67BF33B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7A6F2-EF15-45FB-9121-76F2F0F8EF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2B1885-0047-4D36-9A58-F3D3E4AE66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A89F7-18C2-461D-8D9D-D7203E00DD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22EF4-3093-440D-82BB-F231F3D08C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DF4D30-6FF1-49B5-810F-8AFC319AEA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97AB3D-9659-4136-80B6-21802A31E0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685510-E32D-404B-98DC-8F9F2D2726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3F840-FC26-4170-A3C0-00D3D87992B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3CB7A7-6E11-47E8-B1F9-78A6B397937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jpe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78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78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2024-08-21T14:23:51Z</dcterms:modified>
  <cp:revision>149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