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270.png" ContentType="image/png"/>
  <Override PartName="/ppt/media/image202.png" ContentType="image/png"/>
  <Override PartName="/ppt/media/image172.png" ContentType="image/png"/>
  <Override PartName="/ppt/media/image59.png" ContentType="image/png"/>
  <Override PartName="/ppt/media/image280.png" ContentType="image/png"/>
  <Override PartName="/ppt/media/image274.png" ContentType="image/png"/>
  <Override PartName="/ppt/media/image260.png" ContentType="image/png"/>
  <Override PartName="/ppt/media/image281.png" ContentType="image/png"/>
  <Override PartName="/ppt/media/image91.png" ContentType="image/png"/>
  <Override PartName="/ppt/media/image115.png" ContentType="image/png"/>
  <Override PartName="/ppt/media/image183.png" ContentType="image/png"/>
  <Override PartName="/ppt/media/image180.png" ContentType="image/png"/>
  <Override PartName="/ppt/media/image112.png" ContentType="image/png"/>
  <Override PartName="/ppt/media/image285.png" ContentType="image/png"/>
  <Override PartName="/ppt/media/image103.png" ContentType="image/png"/>
  <Override PartName="/ppt/media/image205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102.png" ContentType="image/png"/>
  <Override PartName="/ppt/media/image310.png" ContentType="image/png"/>
  <Override PartName="/ppt/media/image272.png" ContentType="image/png"/>
  <Override PartName="/ppt/media/image204.png" ContentType="image/png"/>
  <Override PartName="/ppt/media/image171.png" ContentType="image/png"/>
  <Override PartName="/ppt/media/image299.png" ContentType="image/png"/>
  <Override PartName="/ppt/media/image271.png" ContentType="image/png"/>
  <Override PartName="/ppt/media/image203.png" ContentType="image/png"/>
  <Override PartName="/ppt/media/image170.png" ContentType="image/png"/>
  <Override PartName="/ppt/media/image298.png" ContentType="image/png"/>
  <Override PartName="/ppt/media/image291.png" ContentType="image/png"/>
  <Override PartName="/ppt/media/image69.png" ContentType="image/png"/>
  <Override PartName="/ppt/media/image29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113.png" ContentType="image/png"/>
  <Override PartName="/ppt/media/image181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92.png" ContentType="image/png"/>
  <Override PartName="/ppt/media/image122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29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20.png" ContentType="image/png"/>
  <Override PartName="/ppt/media/image287.png" ContentType="image/png"/>
  <Override PartName="/ppt/media/image286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312.jpeg" ContentType="image/jpe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417C34-53F8-4A8D-A35F-06758D4964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7E42F-723D-49CD-8484-E615FE16BD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49ADC3-65A3-4180-8F04-1591AC73F7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74CB4A-FF5E-45E7-A426-24A130A74B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DD9DDE-A492-4E40-91F2-0834462092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F8BF6F-E1D1-4A64-910E-0D7B0B64DB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3E38E-C89B-4FB3-9F49-9450133715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332C32-51DF-43E9-9201-5BAFAEC0CE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48296-568B-4EDA-AC68-2532DBC812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CBB83-3CDD-4ABA-BF40-2A9CD103E5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DFA32C-A58D-4460-877F-1082925616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5D8F16-18D7-4F6E-8F99-45667C2D2F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18EC1-5E3C-46E7-A4DC-13BD12AB8B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437429-2116-4C05-B286-7CF3979DB9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25B6DF-E94B-4122-9D13-AB74995FC2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5DCC6-3EEC-4C4B-9B74-272A3F1367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A8FAB-7CD7-421E-A32B-6BAC19D211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64BD2-A093-4181-B048-675DFCCA8F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060EF3-303B-40E1-916F-986B31F92A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85DCBA-2992-49E0-9A04-A08D7FB261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DBFAA-FB88-4CA9-A375-E84B1E0D06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5AF7DD-889B-4672-85DC-9C27764D47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7EC7BC-8403-4EBA-816E-6315AC90A5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37776-5102-469C-9EFC-09DA56E109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ED3560-34C9-40BF-BEAD-8419AC88E0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AE3FE1-0FDC-4035-86C6-1C7C33ACC2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38384-8C1E-46C1-9130-001C6E36DA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42F5F6-533A-4A4E-BCF8-4674149258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E3847E-8813-4F2A-BE86-FC0E57DDAC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D63C9-02CD-41A1-8B27-3A1ECBC6C2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884969-B14B-4BBB-814B-8E8D64BA5A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C73C6-F00F-4670-A83F-2EF334BDC9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519E7-448B-4D3A-A3A3-E6F568A267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71A10-7A04-4D7F-BB20-AA3E47D90D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9EA484-AA60-4E33-89D8-7A03660B71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0591D-30FD-4144-B1F8-A5310196D0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41F6E8-C9A1-4BCA-84CA-D26515E3EF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639C12-AB79-4873-93BD-A1A4D832C0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02021-B22F-4AC0-8E24-AC184CD508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3096F-8549-4B87-911C-D1F68D6A15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91357-1DC7-4036-80CF-65322BB2D9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8ECF8-3E37-469F-AB6A-84CEF60B34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DE7633-075B-48F3-8A5E-6996E73728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0B7CA-8631-4262-AE11-373FFE04C5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40880D-EAD2-426A-AC3D-EEA5EEC357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81D67-23CC-467A-A704-EE4C8944FF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334C7-AF13-427E-AD50-8A29399702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47DDC-174D-4730-AEF4-99A8CBB449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A4965-C4B0-48D8-8259-3070F8F503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09DCB-8399-4F6B-98B1-9D07070CF4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F351DC-695B-4972-A204-408D4C99C2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D1C55-A7E1-45F1-A708-E5C1105552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9010D1-3F6D-4603-8D4D-4F876C2B21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C39F90-8A4E-4870-A00F-1E5A748DC0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5BCC65-2278-4CC4-A221-D5A1BE4D4B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CC476-CA8D-4F74-9D5B-042803BA8F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0BB5E-9049-45ED-8981-9D7CE80FC8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30C2F8-7894-4980-9AC2-EF37273649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73A43-7AA1-4E63-8AE4-5FA923033C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B4057C-54E0-4B1A-A11A-49C445AED6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A2B50-D580-42FA-AD6A-2AAAFA1066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910F06-C9D0-46FB-99EE-4E47BE0612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3DCC2-49E7-45BB-B9FA-0F286B205F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D8AE2E-9E6F-4D2C-812C-DEDF2891B1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E338B8-A7A5-4B95-ADE7-32F5A25E80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0C2D3-6075-4E01-9E14-A483E59E69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1F4922-E117-4AC0-8CA6-5B81201C97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9FF91-584E-4470-92A1-0C2F0BE70C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9D531F-E222-43AC-89CC-98810C572E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D06AF-1020-4178-98BF-717C910D5E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EF299-3D73-4FEF-B3D6-D602F8E775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4E6F2-C22F-487E-8A5E-4A3663C387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58276-2880-4390-84A8-A2C6F7BAF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E9B24-EB71-47AA-BE19-718B1A5404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790BA-E269-436F-AAA8-FE9F26CBAB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AB0B0-C468-4BEB-8378-A5EB5BA364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E6746E-6BF9-49A1-BEC5-816BCD01FD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C5FB99-0B9C-49BE-8E7D-6AEE652747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8D7D80-9C9D-443E-ABC8-05752FF07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E3D0DC-24F8-4DF4-98A4-BCB048B323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964435-C80A-4B0F-83AA-265B904C58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7CE4B-D145-4BD2-9946-CA28F7B083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9B87A8-E061-4B17-9106-7D2740C5A5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C8455-4C72-42B0-BA17-669AB07A15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85F923-8269-46C5-98C7-CA352D8E7C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C49A19-50C6-42E5-A4D3-F229D62CC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C0597-679A-4544-B780-0608E276D5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85D185-0D38-433F-90C9-408ABFE56C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DD0A44-584C-4084-B50E-4A3501C9B6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45CD2-CCB0-4DBB-BF86-57F5BBA0A6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0CEAF-787F-4803-8FF7-311292EFF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5F862-582C-4427-9F0D-000DF839BA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F46EE6-8938-4EFA-8D18-08CF7B59D2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FEEFCB-340F-45E2-BDDE-92B66A0B4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1E981-5E5B-4219-880B-EC1F3231B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C368D-6722-45AC-B4D2-489C341BBB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97E8C4-7FFF-44E2-B699-5E85A3175B9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57118-B232-4BC5-84EB-A54B7505D43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jpe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79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9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79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2024-08-21T14:24:12Z</dcterms:modified>
  <cp:revision>150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