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14.png" ContentType="image/png"/>
  <Override PartName="/ppt/media/image17.png" ContentType="image/png"/>
  <Override PartName="/ppt/media/image57.png" ContentType="image/png"/>
  <Override PartName="/ppt/media/image58.png" ContentType="image/png"/>
  <Override PartName="/ppt/media/image25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3.png" ContentType="image/png"/>
  <Override PartName="/ppt/media/image185.png" ContentType="image/png"/>
  <Override PartName="/ppt/media/image93.png" ContentType="image/png"/>
  <Override PartName="/ppt/media/image117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173.png" ContentType="image/png"/>
  <Override PartName="/ppt/media/image174.png" ContentType="image/png"/>
  <Override PartName="/ppt/media/image82.png" ContentType="image/png"/>
  <Override PartName="/ppt/media/image106.png" ContentType="image/png"/>
  <Override PartName="/ppt/media/image172.png" ContentType="image/png"/>
  <Override PartName="/ppt/media/image59.png" ContentType="image/png"/>
  <Override PartName="/ppt/media/image280.png" ContentType="image/png"/>
  <Override PartName="/ppt/media/image316.jpeg" ContentType="image/jpeg"/>
  <Override PartName="/ppt/media/image148.png" ContentType="image/png"/>
  <Override PartName="/ppt/media/image265.png" ContentType="image/png"/>
  <Override PartName="/ppt/media/image303.png" ContentType="image/png"/>
  <Override PartName="/ppt/media/image260.png" ContentType="image/png"/>
  <Override PartName="/ppt/media/image281.png" ContentType="image/png"/>
  <Override PartName="/ppt/media/image103.png" ContentType="image/png"/>
  <Override PartName="/ppt/media/image102.png" ContentType="image/png"/>
  <Override PartName="/ppt/media/image310.png" ContentType="image/png"/>
  <Override PartName="/ppt/media/image272.png" ContentType="image/png"/>
  <Override PartName="/ppt/media/image171.png" ContentType="image/png"/>
  <Override PartName="/ppt/media/image299.png" ContentType="image/png"/>
  <Override PartName="/ppt/media/image91.png" ContentType="image/png"/>
  <Override PartName="/ppt/media/image115.png" ContentType="image/png"/>
  <Override PartName="/ppt/media/image183.png" ContentType="image/png"/>
  <Override PartName="/ppt/media/image180.png" ContentType="image/png"/>
  <Override PartName="/ppt/media/image112.png" ContentType="image/png"/>
  <Override PartName="/ppt/media/image285.png" ContentType="image/png"/>
  <Override PartName="/ppt/media/image170.png" ContentType="image/png"/>
  <Override PartName="/ppt/media/image298.png" ContentType="image/png"/>
  <Override PartName="/ppt/media/image271.png" ContentType="image/png"/>
  <Override PartName="/ppt/media/image291.png" ContentType="image/png"/>
  <Override PartName="/ppt/media/image90.png" ContentType="image/png"/>
  <Override PartName="/ppt/media/image114.png" ContentType="image/png"/>
  <Override PartName="/ppt/media/image182.png" ContentType="image/png"/>
  <Override PartName="/ppt/media/image284.png" ContentType="image/png"/>
  <Override PartName="/ppt/media/image270.png" ContentType="image/png"/>
  <Override PartName="/ppt/media/image69.png" ContentType="image/png"/>
  <Override PartName="/ppt/media/image290.png" ContentType="image/png"/>
  <Override PartName="/ppt/media/image282.png" ContentType="image/png"/>
  <Override PartName="/ppt/media/image273.png" ContentType="image/png"/>
  <Override PartName="/ppt/media/image311.png" ContentType="image/png"/>
  <Override PartName="/ppt/media/image92.png" ContentType="image/png"/>
  <Override PartName="/ppt/media/image116.png" ContentType="image/png"/>
  <Override PartName="/ppt/media/image184.png" ContentType="image/png"/>
  <Override PartName="/ppt/media/image181.png" ContentType="image/png"/>
  <Override PartName="/ppt/media/image113.png" ContentType="image/png"/>
  <Override PartName="/ppt/media/image277.png" ContentType="image/png"/>
  <Override PartName="/ppt/media/image315.png" ContentType="image/png"/>
  <Override PartName="/ppt/media/image122.png" ContentType="image/png"/>
  <Override PartName="/ppt/media/image190.png" ContentType="image/png"/>
  <Override PartName="/ppt/media/image286.png" ContentType="image/png"/>
  <Override PartName="/ppt/media/image314.png" ContentType="image/png"/>
  <Override PartName="/ppt/media/image276.png" ContentType="image/png"/>
  <Override PartName="/ppt/media/image300.png" ContentType="image/png"/>
  <Override PartName="/ppt/media/image262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261.png" ContentType="image/png"/>
  <Override PartName="/ppt/media/image304.png" ContentType="image/png"/>
  <Override PartName="/ppt/media/image266.png" ContentType="image/png"/>
  <Override PartName="/ppt/media/image302.png" ContentType="image/png"/>
  <Override PartName="/ppt/media/image264.png" ContentType="image/png"/>
  <Override PartName="/ppt/media/image301.png" ContentType="image/png"/>
  <Override PartName="/ppt/media/image263.png" ContentType="image/png"/>
  <Override PartName="/ppt/media/image194.png" ContentType="image/png"/>
  <Override PartName="/ppt/media/image126.png" ContentType="image/png"/>
  <Override PartName="/ppt/media/image193.png" ContentType="image/png"/>
  <Override PartName="/ppt/media/image125.png" ContentType="image/png"/>
  <Override PartName="/ppt/media/image294.png" ContentType="image/png"/>
  <Override PartName="/ppt/media/image124.png" ContentType="image/png"/>
  <Override PartName="/ppt/media/image192.png" ContentType="image/png"/>
  <Override PartName="/ppt/media/image297.png" ContentType="image/png"/>
  <Override PartName="/ppt/media/image283.png" ContentType="image/png"/>
  <Override PartName="/ppt/media/image274.png" ContentType="image/png"/>
  <Override PartName="/ppt/media/image312.png" ContentType="image/png"/>
  <Override PartName="/ppt/media/image293.png" ContentType="image/png"/>
  <Override PartName="/ppt/media/image123.png" ContentType="image/png"/>
  <Override PartName="/ppt/media/image191.png" ContentType="image/png"/>
  <Override PartName="/ppt/media/image296.png" ContentType="image/png"/>
  <Override PartName="/ppt/media/image292.png" ContentType="image/png"/>
  <Override PartName="/ppt/media/image295.png" ContentType="image/png"/>
  <Override PartName="/ppt/media/image20.png" ContentType="image/png"/>
  <Override PartName="/ppt/media/image287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75.png" ContentType="image/png"/>
  <Override PartName="/ppt/media/image10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258.png" ContentType="image/png"/>
  <Override PartName="/ppt/media/image130.png" ContentType="image/png"/>
  <Override PartName="/ppt/media/image259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306.png" ContentType="image/png"/>
  <Override PartName="/ppt/media/image268.png" ContentType="image/png"/>
  <Override PartName="/ppt/media/image140.png" ContentType="image/png"/>
  <Override PartName="/ppt/media/image307.png" ContentType="image/png"/>
  <Override PartName="/ppt/media/image269.png" ContentType="image/png"/>
  <Override PartName="/ppt/media/image141.png" ContentType="image/png"/>
  <Override PartName="/ppt/media/image308.png" ContentType="image/png"/>
  <Override PartName="/ppt/media/image142.png" ContentType="image/png"/>
  <Override PartName="/ppt/media/image309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9.png" ContentType="image/png"/>
  <Override PartName="/ppt/media/image278.png" ContentType="image/png"/>
  <Override PartName="/ppt/media/image150.png" ContentType="image/png"/>
  <Override PartName="/ppt/media/image317.png" ContentType="image/png"/>
  <Override PartName="/ppt/media/image279.png" ContentType="image/png"/>
  <Override PartName="/ppt/media/image151.png" ContentType="image/png"/>
  <Override PartName="/ppt/media/image318.png" ContentType="image/png"/>
  <Override PartName="/ppt/media/image152.png" ContentType="image/png"/>
  <Override PartName="/ppt/media/image319.png" ContentType="image/png"/>
  <Override PartName="/ppt/media/image153.png" ContentType="image/png"/>
  <Override PartName="/ppt/media/image288.png" ContentType="image/png"/>
  <Override PartName="/ppt/media/image160.png" ContentType="image/png"/>
  <Override PartName="/ppt/media/image289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188.png" ContentType="image/png"/>
  <Override PartName="/ppt/media/image189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65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6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C6BA6AF-1EE5-4ED6-A448-ADBC1E94DA7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ADC10B-8E89-4C2A-BC86-C1D25BA1E7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347EB4-E6E4-4E8F-ACCA-48090B6582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A50B20-2BE6-4445-89B2-5C1DC02FEE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A9BD5F-8CF4-4878-AD5E-2D3ED6DF390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3A8B51-AAA5-4E43-8AFB-AEF4029E00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770460-3619-409C-9E96-16421D4F693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3F6FBD-DD53-4871-B9E7-81E808ECAB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888AA6-76BA-4E41-B2E0-55232DDC82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EDC43F-7CF7-4BAC-AC12-F4347BD549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95A308-48DE-4005-86C8-96AAD6AC85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5FB45C-170A-4B3A-B667-1010B715B3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701C92-633E-443C-AD68-A60CD53AF7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B21A4C-5E99-4F7F-B289-4897EC7BB9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A6F34E-6D42-40F5-8428-96FEA7BD91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20485A-D641-4324-8443-67014BD844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F76A3C-BF77-4782-A4ED-AAC639103E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B2AAE5-250F-40C0-9326-07F6464427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9D1B89-6C6C-485C-9550-07191DB6CB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8267A2-C031-4BF1-AE71-F9D16E21F9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F37993-F218-4549-AC27-ECE881B04F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E329EA-BAC2-4507-86CC-9507914F84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127003-E136-421C-9975-E3B6E5062DD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55DF69-4688-44F5-B1AE-4578465641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60B6D4-5034-4679-860F-8147102C63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ACDB55-20B5-4FA2-BF10-DFCB44ACB5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23A5C2-40F6-49AE-9EDD-C6B4E1E9936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C85095-DFB9-4DC2-970F-DD1E6E33B8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F6BB34-D7CE-424F-A0E3-653959D62A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C07CFB-2812-4BF5-B198-C3CD9657E0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0640CD-95CD-4F8F-87E1-573EEBAE60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EAEF21-AF2E-403D-9212-F740E4CF3A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EC4070-4A55-42F9-A552-BBB0A258C6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C75C1F-6B5B-48A0-A0F9-BC03FA64112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B0E416-ECB7-45D9-AF26-AFABCA88EB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CD45C0-559C-46F9-8C9F-CC4E5BC9775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F22D88-6C04-41CC-853C-3F7151AD5D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1C8511-8768-4E91-8972-3643F990DF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07A95E-46FA-41CB-998E-398F644823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8F0F2A-655A-4B94-8D97-6B1717AE7F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138F56-A6F3-422F-8199-54311EA3AC2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CE7118-1331-4BDC-B8F3-56924068943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6A4BA1-A29D-477B-9658-15D91268958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484112-51B7-45E8-8F11-0CDE9497CC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21F4E0-59AA-40DE-A6EA-94A6DAB8E83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4A3ACA-D028-443F-9D6E-1F0CF4FD43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BF3918-E7FD-4193-9B3E-633ACA2E9B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1F82E5-05B6-4B96-B376-EF11399D9C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FF914E-B38E-457D-9CB6-CF604A1CC9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17E74F-F4A2-4BD6-A073-0A5DA43B06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67DE6F-5ABB-482B-9CF3-9DE73A50F4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EB97A3-49B1-40D2-8652-0A2EE26CC48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45A015-9F09-4889-9896-286B4CFFF6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55FAC3-D7AA-4267-857C-E14CBA5D683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594ED4-4417-4360-A565-E371E57A503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088D2B-79FA-4DC7-8F00-6583B7BF5E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158B9C-5098-4A50-9B79-D58034B0EA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D858E2-E07A-4E4E-944F-3264355CC3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A57F8A-2BAC-48BA-98B4-5BE07279F8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B4BDD4-E719-402D-B128-D4BAF413EC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1C9D2B-1146-48DC-B09A-DD1795FEC0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43CBDD-F555-440E-AAFF-5738F05FB6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8A3ACE-9DE9-4031-9712-A058E5F9BC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5FD1F3-7D3D-47AB-9A25-2BDDCC93AC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0909BB-B9F2-4C7C-803D-118991E6573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58C220-4E24-4B40-9455-39EFFC78F7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C3503B-CECB-4094-A390-18BAF2A6FD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4E3A4B-3581-4BF7-B619-82FC8A51815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4B6514-215D-4C2D-B76B-FF6F84A1BF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1D2F2E-3B43-41BC-8812-0497BDE47C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956559-12C2-4B01-A185-2586D58546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9BB719-C63E-40CE-ABA3-4A34B1CA28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4EF132-1B89-433C-A61E-634E11A2D77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9225F8-150F-4B61-9CF3-571483EC5D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C9E987-B7F6-4793-8779-F57D0B43EE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1FBA19-BE51-40FB-B640-900075B785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31EDF4-4327-4D5B-B629-E5A9DFF7E4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000654-7430-44A2-9EA9-88DD2C217C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135452-5228-4A14-84E2-D84962F60F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AC7B59-0D83-4F91-BB6D-8FF83F51E9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859AC1-86AF-4265-9A18-5A530DB6A4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9184CE-6FBD-4120-8CF8-E369CCB06C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28BBA6-94B6-4E9E-9B66-D7E4B1A0A6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782D90-A09A-4AF1-A527-259191AA9E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BAA552-B8ED-446C-9AB3-61C2A0CEBE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6401B3-B82E-42D5-BC36-9FF70E663A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62248C-7818-4EA8-98DA-A8E20E7892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6D66EB-BE76-4EAC-9C66-BAC5C341FA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98E904-0DAB-40FC-982F-AB281BA47B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43B1DD-C049-4B4F-A82E-D099392C79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10EED1-A8AD-4A59-98D9-E97D26A754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895E6E-0B37-4F88-A120-810CDE2A51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AC08F2-F8EF-4BE1-AE39-37EF9C9BF9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37F289-F68E-4A4C-BF39-8BD8C1D49A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4B4A3A-1D25-467B-AE05-19C8BB0CBA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4FE7DF-8B28-4C60-AFE7-71BCBD98CE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656DC2-28FB-4941-A18A-408515AF8D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16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63B72F-E156-4ADF-9DF4-7D8804535A4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72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16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A84F66-0D1B-4381-B139-E32F84E5020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jpe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920" cy="56577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0400" cy="122976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84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8320" cy="4183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7600" cy="23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920" cy="5657760"/>
          </a:xfrm>
          <a:prstGeom prst="rect">
            <a:avLst/>
          </a:prstGeom>
          <a:ln w="0">
            <a:noFill/>
          </a:ln>
        </p:spPr>
      </p:pic>
      <p:sp>
        <p:nvSpPr>
          <p:cNvPr id="805" name="Google Shape;898;g89d9307d70_13_164"/>
          <p:cNvSpPr/>
          <p:nvPr/>
        </p:nvSpPr>
        <p:spPr>
          <a:xfrm>
            <a:off x="1785240" y="1758600"/>
            <a:ext cx="649908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0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3160" cy="690480"/>
          </a:xfrm>
          <a:prstGeom prst="rect">
            <a:avLst/>
          </a:prstGeom>
          <a:ln w="0">
            <a:noFill/>
          </a:ln>
        </p:spPr>
      </p:pic>
      <p:sp>
        <p:nvSpPr>
          <p:cNvPr id="807" name="Прямоугольник 5"/>
          <p:cNvSpPr/>
          <p:nvPr/>
        </p:nvSpPr>
        <p:spPr>
          <a:xfrm>
            <a:off x="3482280" y="5056920"/>
            <a:ext cx="43984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8" name="Изображение 40"/>
          <p:cNvSpPr/>
          <p:nvPr/>
        </p:nvSpPr>
        <p:spPr>
          <a:xfrm>
            <a:off x="8656200" y="3567600"/>
            <a:ext cx="367920" cy="3679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5680" cy="165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2024-08-21T14:24:36Z</dcterms:modified>
  <cp:revision>151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