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6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57.png" ContentType="image/png"/>
  <Override PartName="/ppt/media/image58.png" ContentType="image/png"/>
  <Override PartName="/ppt/media/image25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173.png" ContentType="image/png"/>
  <Override PartName="/ppt/media/image174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172.png" ContentType="image/png"/>
  <Override PartName="/ppt/media/image59.png" ContentType="image/png"/>
  <Override PartName="/ppt/media/image280.png" ContentType="image/png"/>
  <Override PartName="/ppt/media/image321.jpeg" ContentType="image/jpeg"/>
  <Override PartName="/ppt/media/image103.png" ContentType="image/png"/>
  <Override PartName="/ppt/media/image180.png" ContentType="image/png"/>
  <Override PartName="/ppt/media/image112.png" ContentType="image/png"/>
  <Override PartName="/ppt/media/image260.png" ContentType="image/png"/>
  <Override PartName="/ppt/media/image102.png" ContentType="image/png"/>
  <Override PartName="/ppt/media/image171.png" ContentType="image/png"/>
  <Override PartName="/ppt/media/image299.png" ContentType="image/png"/>
  <Override PartName="/ppt/media/image276.png" ContentType="image/png"/>
  <Override PartName="/ppt/media/image314.png" ContentType="image/png"/>
  <Override PartName="/ppt/media/image262.png" ContentType="image/png"/>
  <Override PartName="/ppt/media/image300.png" ContentType="image/png"/>
  <Override PartName="/ppt/media/image170.png" ContentType="image/png"/>
  <Override PartName="/ppt/media/image298.png" ContentType="image/png"/>
  <Override PartName="/ppt/media/image271.png" ContentType="image/png"/>
  <Override PartName="/ppt/media/image291.png" ContentType="image/png"/>
  <Override PartName="/ppt/media/image90.png" ContentType="image/png"/>
  <Override PartName="/ppt/media/image114.png" ContentType="image/png"/>
  <Override PartName="/ppt/media/image182.png" ContentType="image/png"/>
  <Override PartName="/ppt/media/image270.png" ContentType="image/png"/>
  <Override PartName="/ppt/media/image69.png" ContentType="image/png"/>
  <Override PartName="/ppt/media/image290.png" ContentType="image/png"/>
  <Override PartName="/ppt/media/image113.png" ContentType="image/png"/>
  <Override PartName="/ppt/media/image181.png" ContentType="image/png"/>
  <Override PartName="/ppt/media/image283.png" ContentType="image/png"/>
  <Override PartName="/ppt/media/image274.png" ContentType="image/png"/>
  <Override PartName="/ppt/media/image312.png" ContentType="image/png"/>
  <Override PartName="/ppt/media/image20.png" ContentType="image/png"/>
  <Override PartName="/ppt/media/image287.png" ContentType="image/png"/>
  <Override PartName="/ppt/media/image277.png" ContentType="image/png"/>
  <Override PartName="/ppt/media/image315.png" ContentType="image/png"/>
  <Override PartName="/ppt/media/image122.png" ContentType="image/png"/>
  <Override PartName="/ppt/media/image190.png" ContentType="image/png"/>
  <Override PartName="/ppt/media/image320.png" ContentType="image/png"/>
  <Override PartName="/ppt/media/image282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6.png" ContentType="image/png"/>
  <Override PartName="/ppt/media/image304.png" ContentType="image/png"/>
  <Override PartName="/ppt/media/image261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194.png" ContentType="image/png"/>
  <Override PartName="/ppt/media/image126.png" ContentType="image/png"/>
  <Override PartName="/ppt/media/image193.png" ContentType="image/png"/>
  <Override PartName="/ppt/media/image125.png" ContentType="image/png"/>
  <Override PartName="/ppt/media/image285.png" ContentType="image/png"/>
  <Override PartName="/ppt/media/image323.png" ContentType="image/png"/>
  <Override PartName="/ppt/media/image294.png" ContentType="image/png"/>
  <Override PartName="/ppt/media/image124.png" ContentType="image/png"/>
  <Override PartName="/ppt/media/image192.png" ContentType="image/png"/>
  <Override PartName="/ppt/media/image297.png" ContentType="image/png"/>
  <Override PartName="/ppt/media/image284.png" ContentType="image/png"/>
  <Override PartName="/ppt/media/image322.png" ContentType="image/png"/>
  <Override PartName="/ppt/media/image293.png" ContentType="image/png"/>
  <Override PartName="/ppt/media/image123.png" ContentType="image/png"/>
  <Override PartName="/ppt/media/image191.png" ContentType="image/png"/>
  <Override PartName="/ppt/media/image296.png" ContentType="image/png"/>
  <Override PartName="/ppt/media/image292.png" ContentType="image/png"/>
  <Override PartName="/ppt/media/image286.png" ContentType="image/png"/>
  <Override PartName="/ppt/media/image324.png" ContentType="image/png"/>
  <Override PartName="/ppt/media/image295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7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306.png" ContentType="image/png"/>
  <Override PartName="/ppt/media/image268.png" ContentType="image/png"/>
  <Override PartName="/ppt/media/image140.png" ContentType="image/png"/>
  <Override PartName="/ppt/media/image307.png" ContentType="image/png"/>
  <Override PartName="/ppt/media/image269.png" ContentType="image/png"/>
  <Override PartName="/ppt/media/image141.png" ContentType="image/png"/>
  <Override PartName="/ppt/media/image308.png" ContentType="image/png"/>
  <Override PartName="/ppt/media/image142.png" ContentType="image/png"/>
  <Override PartName="/ppt/media/image309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316.png" ContentType="image/png"/>
  <Override PartName="/ppt/media/image278.png" ContentType="image/png"/>
  <Override PartName="/ppt/media/image150.png" ContentType="image/png"/>
  <Override PartName="/ppt/media/image317.png" ContentType="image/png"/>
  <Override PartName="/ppt/media/image279.png" ContentType="image/png"/>
  <Override PartName="/ppt/media/image151.png" ContentType="image/png"/>
  <Override PartName="/ppt/media/image318.png" ContentType="image/png"/>
  <Override PartName="/ppt/media/image152.png" ContentType="image/png"/>
  <Override PartName="/ppt/media/image319.png" ContentType="image/png"/>
  <Override PartName="/ppt/media/image153.png" ContentType="image/png"/>
  <Override PartName="/ppt/media/image288.png" ContentType="image/png"/>
  <Override PartName="/ppt/media/image160.png" ContentType="image/png"/>
  <Override PartName="/ppt/media/image289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2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6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65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EC982FE-A5AD-4095-AA40-4DDBE32584E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D47776-D13B-437A-BAF0-D91C2427C2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6A3F17-D783-48D6-ABD7-8A5B70A05C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45DF64-DEFB-4878-83E8-00639D1F10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A71B0E-0AB7-48FB-9A16-22FE7E648E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71885D-ABE6-4A23-A0A9-191E282F7B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395581-979C-4552-9E29-9CCB0A15B4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F9D12D-D915-4EB8-8CC1-D9BC8EDC53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9C5BBB-A6F2-4452-A3C2-B493E3058D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9A8DE1-617D-4C98-9A0B-6CD9097A49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663927-7A5E-4494-ADE3-EB6DF68898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6C5A8E-F413-439B-96CA-2051000F06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2B3F99-120B-4BBC-A876-83C12969B8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38C3CD-E382-4A5F-8798-DB99D2BE3D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410FF9-7120-4E99-9059-800EA06CDD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A7E53F-79C0-42F2-A832-ED785F541B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5F3407-8139-4BBC-81E5-19635BA462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A90EB9-25C6-4824-9F32-2F9F5A9949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37CD96-6F5D-4BAA-83E3-CB545D4282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84E095-9894-44EB-8A4D-E735DD109B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385DDA-1855-4638-9060-F1D63CF881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14E245-C699-4D12-A907-F5AA6203C2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</a:t>
            </a:r>
            <a:r>
              <a:rPr b="0" lang="ru-RU" sz="2000" spc="-1" strike="noStrike">
                <a:latin typeface="Arial"/>
              </a:rPr>
              <a:t>быть 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при </a:t>
            </a:r>
            <a:r>
              <a:rPr b="0" lang="ru-RU" sz="2000" spc="-1" strike="noStrike">
                <a:latin typeface="Arial"/>
              </a:rPr>
              <a:t>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</a:t>
            </a:r>
            <a:r>
              <a:rPr b="1" i="1" lang="ru-RU" sz="2000" spc="-1" strike="noStrike">
                <a:latin typeface="Arial"/>
              </a:rPr>
              <a:t>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9B8FC4-347F-47BE-9D52-1BEB2C2BC3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A04306-2A2B-46BF-8755-62B2DFAC09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40264D-E3D8-470B-BC19-11AA23F7F9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E3677A-FE49-4998-87C7-69E9C9A5D6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FDCA67-5329-46C5-989A-5225FCD001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ED8021-218A-49B6-A620-73847EA559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49E7E2-2D86-44A2-BDAB-D04A1692BD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058D29-31A0-4517-9C58-DC3BD26B6C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A40D89-09D1-4172-83A2-48914A85F5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C27321-7841-4BF7-87E8-DE15596807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85AB53-E060-49F2-8F06-1ED1BF8B59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5E6750-71A1-401A-83BC-044D2389CD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92588A-D34F-49AF-9225-637F1022A6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D16F6D-CD4E-4391-80D4-D172071C6F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0DFED8-488E-4BB6-8BBD-1D1C7F081B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8F77D4-8548-4E80-9B42-343AF0A76B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BBE9F9-E2F0-4B19-B0D9-00823C089A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9C7B5E-F4E0-41ED-8890-E4C0D44327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DF5FFD-6581-4C01-883E-1914BA04E9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C21DB7-AA78-4F9C-88A8-34DB0822B7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FA87CB-E9B6-4BCF-A6A0-CFAABB4501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40F79-C1FD-4089-B944-AC0F6B9A6B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986F0-06C6-484B-8C23-DC4BE69C63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3D8C50-F9B2-462A-BFFE-7CE9808A4E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E1519D-7083-46DE-8CDD-1469581975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A5F848-1823-4F06-8EC1-15EBD8CFC7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9390A8-AC88-4407-B6F1-9CAE043645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987AE4-2CFB-4AE3-A258-FA7AA68425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88447E-3F97-4876-AF2A-CC5DB11685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155FCD-229A-42CC-A838-8F5B483343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B2B069-7638-4BE0-BE75-70C4A68CE8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16A3E7-0F08-454F-8CC2-2D34AAA7A8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D4287B-C6F9-42C6-A02A-096BA7F2DA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EC955D-9328-453F-B7AE-C079C52BCB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7AFE83-F99A-4D73-BC7E-3FABA1D039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551728-0360-413A-8C88-E786F86019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CA48B9-AD58-4444-8A78-D0E6F0C524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E8A136-6160-4D18-AC42-544056C1EB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CECC27-67E4-48D6-9AFE-3A90CF888C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36241E-BF62-4286-ADC2-C4BE1B9A15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AD5BC5-0AA0-447D-A84D-281FE2AFD5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D01761-0366-4F48-ADAC-B479E1DE15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302FA5-C9B3-4BF1-B4E2-107DF18943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AE7805-2D33-416B-AB1B-C3AE5FB866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D79D69-C37D-4AFA-8EB0-2074692FF4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B0C1DF-1B40-4EA5-A69A-986F18D771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D31E73-CE40-4649-AEE6-D411F0A4B9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AE2238-BC76-48DE-9425-FAD92DBC55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F8CAF5-279D-4AAD-8F18-A0BBAE6C6B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841320-D5AA-4E68-9311-170A30EE55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EE5A5-C2C6-464B-8034-B340211B72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C86B7B-88DD-4781-9AF4-94AF2A77F0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C9AEBD-CB9A-4B3F-A2F9-4B1EE09EF8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2CBA52-E8E0-49EC-8171-E71FA54AA8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1F1A4F-92EA-4914-8F4F-02B257E56E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B3E3E7-C3EC-427D-9FAC-60AD37E5DB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1512AB-D753-4CAD-82AC-BA6EE2D9B7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EDFF62-308C-4E45-86A8-8860F85F6E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5C9F83-E537-4F51-9685-93A1C6B047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A68133-7299-458F-B58D-686B20EE74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1CDCE5-FA3B-482B-9B01-1963F7F164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3F16C3-1D86-4F3C-AFD2-B420A282F2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A42150-ECAB-4EC7-9E77-A3A6EF5DCD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521DBC-333E-4594-BD4C-5D8AF3BC76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6AB6A5-559B-4B30-BB61-9A03BEF74E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58A4E5-A2D4-4F97-9A3B-3F4DB30D0F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03ADA2-313D-4ECB-930F-189548073B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188760-E48D-4955-BA5A-63E523CB77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9B3572-913C-4522-A067-E1090A5C69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2DB56C-6E7C-494F-88F6-05BB22A3B0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383868-35A0-4B3F-A279-7CDF3808F3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034D46-5D1C-46E9-A40C-144ABDBCED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628257-B83F-4C75-A723-040477AD1C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3836E7-5C46-4D23-A413-177938FCCF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75DC67-0000-4163-A886-B3F859811D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9B20D6-2D82-43B6-BEB7-A4A4236481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3F8D4-E5E0-4B3B-9E27-FA4249DB1AD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C71B74-9BE7-4C1F-A045-22D601C2FA1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jpe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0400" cy="12297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8320" cy="4183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7600" cy="23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15" name="Google Shape;898;g89d9307d70_13_164"/>
          <p:cNvSpPr/>
          <p:nvPr/>
        </p:nvSpPr>
        <p:spPr>
          <a:xfrm>
            <a:off x="1785240" y="1758600"/>
            <a:ext cx="649908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1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160" cy="690480"/>
          </a:xfrm>
          <a:prstGeom prst="rect">
            <a:avLst/>
          </a:prstGeom>
          <a:ln w="0">
            <a:noFill/>
          </a:ln>
        </p:spPr>
      </p:pic>
      <p:sp>
        <p:nvSpPr>
          <p:cNvPr id="817" name="Прямоугольник 5"/>
          <p:cNvSpPr/>
          <p:nvPr/>
        </p:nvSpPr>
        <p:spPr>
          <a:xfrm>
            <a:off x="3482280" y="50569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18" name="Изображение 40"/>
          <p:cNvSpPr/>
          <p:nvPr/>
        </p:nvSpPr>
        <p:spPr>
          <a:xfrm>
            <a:off x="8656200" y="3567600"/>
            <a:ext cx="367920" cy="3679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5680" cy="16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2024-08-21T14:24:58Z</dcterms:modified>
  <cp:revision>152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