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57.png" ContentType="image/png"/>
  <Override PartName="/ppt/media/image58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73.png" ContentType="image/png"/>
  <Override PartName="/ppt/media/image174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72.png" ContentType="image/png"/>
  <Override PartName="/ppt/media/image59.png" ContentType="image/png"/>
  <Override PartName="/ppt/media/image280.png" ContentType="image/png"/>
  <Override PartName="/ppt/media/image260.png" ContentType="image/png"/>
  <Override PartName="/ppt/media/image102.png" ContentType="image/png"/>
  <Override PartName="/ppt/media/image180.png" ContentType="image/png"/>
  <Override PartName="/ppt/media/image112.png" ContentType="image/png"/>
  <Override PartName="/ppt/media/image170.png" ContentType="image/png"/>
  <Override PartName="/ppt/media/image298.png" ContentType="image/png"/>
  <Override PartName="/ppt/media/image271.png" ContentType="image/png"/>
  <Override PartName="/ppt/media/image291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70.png" ContentType="image/png"/>
  <Override PartName="/ppt/media/image69.png" ContentType="image/png"/>
  <Override PartName="/ppt/media/image290.png" ContentType="image/png"/>
  <Override PartName="/ppt/media/image113.png" ContentType="image/png"/>
  <Override PartName="/ppt/media/image181.png" ContentType="image/png"/>
  <Override PartName="/ppt/media/image20.png" ContentType="image/png"/>
  <Override PartName="/ppt/media/image287.png" ContentType="image/png"/>
  <Override PartName="/ppt/media/image277.png" ContentType="image/png"/>
  <Override PartName="/ppt/media/image315.png" ContentType="image/png"/>
  <Override PartName="/ppt/media/image190.png" ContentType="image/png"/>
  <Override PartName="/ppt/media/image122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194.png" ContentType="image/png"/>
  <Override PartName="/ppt/media/image126.png" ContentType="image/png"/>
  <Override PartName="/ppt/media/image286.png" ContentType="image/png"/>
  <Override PartName="/ppt/media/image324.png" ContentType="image/png"/>
  <Override PartName="/ppt/media/image295.png" ContentType="image/png"/>
  <Override PartName="/ppt/media/image125.png" ContentType="image/png"/>
  <Override PartName="/ppt/media/image193.png" ContentType="image/png"/>
  <Override PartName="/ppt/media/image285.png" ContentType="image/png"/>
  <Override PartName="/ppt/media/image323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93.png" ContentType="image/png"/>
  <Override PartName="/ppt/media/image284.png" ContentType="image/png"/>
  <Override PartName="/ppt/media/image322.png" ContentType="image/png"/>
  <Override PartName="/ppt/media/image123.png" ContentType="image/png"/>
  <Override PartName="/ppt/media/image191.png" ContentType="image/png"/>
  <Override PartName="/ppt/media/image325.jpeg" ContentType="image/jpeg"/>
  <Override PartName="/ppt/media/image296.png" ContentType="image/png"/>
  <Override PartName="/ppt/media/image283.png" ContentType="image/png"/>
  <Override PartName="/ppt/media/image321.png" ContentType="image/png"/>
  <Override PartName="/ppt/media/image292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308.png" ContentType="image/png"/>
  <Override PartName="/ppt/media/image142.png" ContentType="image/png"/>
  <Override PartName="/ppt/media/image30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media/image319.png" ContentType="image/png"/>
  <Override PartName="/ppt/media/image153.png" ContentType="image/png"/>
  <Override PartName="/ppt/media/image326.png" ContentType="image/png"/>
  <Override PartName="/ppt/media/image288.png" ContentType="image/png"/>
  <Override PartName="/ppt/media/image160.png" ContentType="image/png"/>
  <Override PartName="/ppt/media/image327.png" ContentType="image/png"/>
  <Override PartName="/ppt/media/image289.png" ContentType="image/png"/>
  <Override PartName="/ppt/media/image161.png" ContentType="image/png"/>
  <Override PartName="/ppt/media/image328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63.xml.rels" ContentType="application/vnd.openxmlformats-package.relationships+xml"/>
  <Override PartName="/ppt/slides/_rels/slide5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6BD1367-3BDA-48BB-ADB7-7500E20C0C8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D2896B-7145-4034-BC9F-94B6F052C7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796334-16C8-4EE7-879A-186D0C3517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BB2953-D23C-44EA-817C-0075379CE8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52AE27-47A8-496B-9550-D0E7B3BF38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DB1E39-60A3-4EBB-93BB-F672192EA3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81BB38-5DCC-435B-A2C3-4852CA938F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963409-9434-47B4-8E0D-68EAAECB79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6156CB-9945-4EBB-8C3C-2313689D27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B95000-93F9-4AEC-A99C-6539799F11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E4A41-40B0-4A13-B8A3-B0F1D19C1F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B12027-A187-4C1B-BFBB-62D5115969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91D46A-165F-4BD2-BA9C-A30A35A660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AA4AC-4797-4E34-9CF9-7810208EDE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7B649E-1EAA-4CF8-B5FD-1CC6A82E7E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EBCFC7-CF1F-44E0-A750-FC411828F2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D8315A-8BC3-464A-9B87-E34333EA4D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FAD765-5CB3-4039-80CE-488F41ACB9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CE408E-D2D7-44C4-9688-3EAFE534C3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32B465-57F1-4B48-B628-27826FDB0A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253198-0078-42FB-8EF8-5ABC7ECDFF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41DE0-FB9E-475E-AB89-12490B9408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48D516-F546-4D4D-A39C-99AAAC0ABB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B07948-EE2D-46F1-BF9A-13BC3F6C20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24106-61FF-46BE-8745-477E3AA3BC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0E42E9-DC99-45FF-8BED-90F476E61B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16472F-2F8E-42A4-83C8-E62CAA5419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EAEF77-61EA-4F2B-8113-F7C900A8AA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BBAAC-F444-4E4B-B631-EE3BB50A6E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CBEA7-7563-4D94-AA84-A922897F6B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A49877-DDA2-4B85-9749-1C8DDCF6E6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B08A9C-24B8-48EB-969E-43074057D7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D2660-FACF-4965-98F1-D50FF32285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D16C73-65AC-426E-8F73-4B8CEB49D9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621464-6DF8-4642-8656-E082E0B97B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DAC1F-0D2D-452C-9BAF-922625A12A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106859-0658-4491-AED0-0D4D70AED1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CC5F94-CC6E-4349-A9D4-047098F930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1AD2AB-0AEA-48B3-8747-F2C8AC7F33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3B4849-F16F-4144-A67E-9327125D2F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79F180-0298-4BA3-8728-9D5F41E25E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004FCF-417D-4BD0-B60A-E846DCCD15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</a:t>
            </a:r>
            <a:r>
              <a:rPr b="0" lang="ru-RU" sz="2000" spc="-1" strike="noStrike">
                <a:latin typeface="Arial"/>
              </a:rPr>
              <a:t>же </a:t>
            </a:r>
            <a:r>
              <a:rPr b="0" lang="ru-RU" sz="2000" spc="-1" strike="noStrike">
                <a:latin typeface="Arial"/>
              </a:rPr>
              <a:t>та</a:t>
            </a:r>
            <a:r>
              <a:rPr b="0" lang="ru-RU" sz="2000" spc="-1" strike="noStrike">
                <a:latin typeface="Arial"/>
              </a:rPr>
              <a:t>ки</a:t>
            </a:r>
            <a:r>
              <a:rPr b="0" lang="ru-RU" sz="2000" spc="-1" strike="noStrike">
                <a:latin typeface="Arial"/>
              </a:rPr>
              <a:t>е </a:t>
            </a:r>
            <a:r>
              <a:rPr b="0" lang="ru-RU" sz="2000" spc="-1" strike="noStrike">
                <a:latin typeface="Arial"/>
              </a:rPr>
              <a:t>пи</a:t>
            </a:r>
            <a:r>
              <a:rPr b="0" lang="ru-RU" sz="2000" spc="-1" strike="noStrike">
                <a:latin typeface="Arial"/>
              </a:rPr>
              <a:t>кт</a:t>
            </a:r>
            <a:r>
              <a:rPr b="0" lang="ru-RU" sz="2000" spc="-1" strike="noStrike">
                <a:latin typeface="Arial"/>
              </a:rPr>
              <a:t>ог</a:t>
            </a:r>
            <a:r>
              <a:rPr b="0" lang="ru-RU" sz="2000" spc="-1" strike="noStrike">
                <a:latin typeface="Arial"/>
              </a:rPr>
              <a:t>ра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ы 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ог</a:t>
            </a:r>
            <a:r>
              <a:rPr b="0" lang="ru-RU" sz="2000" spc="-1" strike="noStrike">
                <a:latin typeface="Arial"/>
              </a:rPr>
              <a:t>ут </a:t>
            </a:r>
            <a:r>
              <a:rPr b="0" lang="ru-RU" sz="2000" spc="-1" strike="noStrike">
                <a:latin typeface="Arial"/>
              </a:rPr>
              <a:t>б</a:t>
            </a:r>
            <a:r>
              <a:rPr b="0" lang="ru-RU" sz="2000" spc="-1" strike="noStrike">
                <a:latin typeface="Arial"/>
              </a:rPr>
              <a:t>ыт</a:t>
            </a:r>
            <a:r>
              <a:rPr b="0" lang="ru-RU" sz="2000" spc="-1" strike="noStrike">
                <a:latin typeface="Arial"/>
              </a:rPr>
              <a:t>ь </a:t>
            </a:r>
            <a:r>
              <a:rPr b="0" lang="ru-RU" sz="2000" spc="-1" strike="noStrike">
                <a:latin typeface="Arial"/>
              </a:rPr>
              <a:t>ис</a:t>
            </a:r>
            <a:r>
              <a:rPr b="0" lang="ru-RU" sz="2000" spc="-1" strike="noStrike">
                <a:latin typeface="Arial"/>
              </a:rPr>
              <a:t>по</a:t>
            </a:r>
            <a:r>
              <a:rPr b="0" lang="ru-RU" sz="2000" spc="-1" strike="noStrike">
                <a:latin typeface="Arial"/>
              </a:rPr>
              <a:t>ль</a:t>
            </a:r>
            <a:r>
              <a:rPr b="0" lang="ru-RU" sz="2000" spc="-1" strike="noStrike">
                <a:latin typeface="Arial"/>
              </a:rPr>
              <a:t>зо</a:t>
            </a:r>
            <a:r>
              <a:rPr b="0" lang="ru-RU" sz="2000" spc="-1" strike="noStrike">
                <a:latin typeface="Arial"/>
              </a:rPr>
              <a:t>ва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ы, </a:t>
            </a:r>
            <a:r>
              <a:rPr b="0" lang="ru-RU" sz="2000" spc="-1" strike="noStrike">
                <a:latin typeface="Arial"/>
              </a:rPr>
              <a:t>ка</a:t>
            </a:r>
            <a:r>
              <a:rPr b="0" lang="ru-RU" sz="2000" spc="-1" strike="noStrike">
                <a:latin typeface="Arial"/>
              </a:rPr>
              <a:t>к </a:t>
            </a:r>
            <a:r>
              <a:rPr b="0" lang="ru-RU" sz="2000" spc="-1" strike="noStrike">
                <a:latin typeface="Arial"/>
              </a:rPr>
              <a:t>те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ат</a:t>
            </a:r>
            <a:r>
              <a:rPr b="0" lang="ru-RU" sz="2000" spc="-1" strike="noStrike">
                <a:latin typeface="Arial"/>
              </a:rPr>
              <a:t>ич</a:t>
            </a:r>
            <a:r>
              <a:rPr b="0" lang="ru-RU" sz="2000" spc="-1" strike="noStrike">
                <a:latin typeface="Arial"/>
              </a:rPr>
              <a:t>ес</a:t>
            </a:r>
            <a:r>
              <a:rPr b="0" lang="ru-RU" sz="2000" spc="-1" strike="noStrike">
                <a:latin typeface="Arial"/>
              </a:rPr>
              <a:t>ки</a:t>
            </a:r>
            <a:r>
              <a:rPr b="0" lang="ru-RU" sz="2000" spc="-1" strike="noStrike">
                <a:latin typeface="Arial"/>
              </a:rPr>
              <a:t>й </a:t>
            </a:r>
            <a:r>
              <a:rPr b="0" lang="ru-RU" sz="2000" spc="-1" strike="noStrike">
                <a:latin typeface="Arial"/>
              </a:rPr>
              <a:t>па</a:t>
            </a:r>
            <a:r>
              <a:rPr b="0" lang="ru-RU" sz="2000" spc="-1" strike="noStrike">
                <a:latin typeface="Arial"/>
              </a:rPr>
              <a:t>тт</a:t>
            </a:r>
            <a:r>
              <a:rPr b="0" lang="ru-RU" sz="2000" spc="-1" strike="noStrike">
                <a:latin typeface="Arial"/>
              </a:rPr>
              <a:t>ер</a:t>
            </a:r>
            <a:r>
              <a:rPr b="0" lang="ru-RU" sz="2000" spc="-1" strike="noStrike">
                <a:latin typeface="Arial"/>
              </a:rPr>
              <a:t>н, </a:t>
            </a:r>
            <a:r>
              <a:rPr b="0" lang="ru-RU" sz="2000" spc="-1" strike="noStrike">
                <a:latin typeface="Arial"/>
              </a:rPr>
              <a:t>пр</a:t>
            </a:r>
            <a:r>
              <a:rPr b="0" lang="ru-RU" sz="2000" spc="-1" strike="noStrike">
                <a:latin typeface="Arial"/>
              </a:rPr>
              <a:t>и </a:t>
            </a:r>
            <a:r>
              <a:rPr b="0" lang="ru-RU" sz="2000" spc="-1" strike="noStrike">
                <a:latin typeface="Arial"/>
              </a:rPr>
              <a:t>со</a:t>
            </a:r>
            <a:r>
              <a:rPr b="0" lang="ru-RU" sz="2000" spc="-1" strike="noStrike">
                <a:latin typeface="Arial"/>
              </a:rPr>
              <a:t>зд</a:t>
            </a:r>
            <a:r>
              <a:rPr b="0" lang="ru-RU" sz="2000" spc="-1" strike="noStrike">
                <a:latin typeface="Arial"/>
              </a:rPr>
              <a:t>ан</a:t>
            </a:r>
            <a:r>
              <a:rPr b="0" lang="ru-RU" sz="2000" spc="-1" strike="noStrike">
                <a:latin typeface="Arial"/>
              </a:rPr>
              <a:t>ии </a:t>
            </a:r>
            <a:r>
              <a:rPr b="0" lang="ru-RU" sz="2000" spc="-1" strike="noStrike">
                <a:latin typeface="Arial"/>
              </a:rPr>
              <a:t>те</a:t>
            </a:r>
            <a:r>
              <a:rPr b="0" lang="ru-RU" sz="2000" spc="-1" strike="noStrike">
                <a:latin typeface="Arial"/>
              </a:rPr>
              <a:t>кс</a:t>
            </a:r>
            <a:r>
              <a:rPr b="0" lang="ru-RU" sz="2000" spc="-1" strike="noStrike">
                <a:latin typeface="Arial"/>
              </a:rPr>
              <a:t>то</a:t>
            </a:r>
            <a:r>
              <a:rPr b="0" lang="ru-RU" sz="2000" spc="-1" strike="noStrike">
                <a:latin typeface="Arial"/>
              </a:rPr>
              <a:t>во</a:t>
            </a:r>
            <a:r>
              <a:rPr b="0" lang="ru-RU" sz="2000" spc="-1" strike="noStrike">
                <a:latin typeface="Arial"/>
              </a:rPr>
              <a:t>го </a:t>
            </a:r>
            <a:r>
              <a:rPr b="0" lang="ru-RU" sz="2000" spc="-1" strike="noStrike">
                <a:latin typeface="Arial"/>
              </a:rPr>
              <a:t>сл</a:t>
            </a:r>
            <a:r>
              <a:rPr b="0" lang="ru-RU" sz="2000" spc="-1" strike="noStrike">
                <a:latin typeface="Arial"/>
              </a:rPr>
              <a:t>ай</a:t>
            </a:r>
            <a:r>
              <a:rPr b="0" lang="ru-RU" sz="2000" spc="-1" strike="noStrike">
                <a:latin typeface="Arial"/>
              </a:rPr>
              <a:t>да</a:t>
            </a:r>
            <a:r>
              <a:rPr b="0" lang="ru-RU" sz="2000" spc="-1" strike="noStrike">
                <a:latin typeface="Arial"/>
              </a:rPr>
              <a:t>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</a:t>
            </a:r>
            <a:r>
              <a:rPr b="1" i="1" lang="ru-RU" sz="2000" spc="-1" strike="noStrike">
                <a:latin typeface="Arial"/>
              </a:rPr>
              <a:t>ок</a:t>
            </a:r>
            <a:r>
              <a:rPr b="1" i="1" lang="ru-RU" sz="2000" spc="-1" strike="noStrike">
                <a:latin typeface="Arial"/>
              </a:rPr>
              <a:t>а </a:t>
            </a:r>
            <a:r>
              <a:rPr b="1" i="1" lang="ru-RU" sz="2000" spc="-1" strike="noStrike">
                <a:latin typeface="Arial"/>
              </a:rPr>
              <a:t>не </a:t>
            </a:r>
            <a:r>
              <a:rPr b="1" i="1" lang="ru-RU" sz="2000" spc="-1" strike="noStrike">
                <a:latin typeface="Arial"/>
              </a:rPr>
              <a:t>ув</a:t>
            </a:r>
            <a:r>
              <a:rPr b="1" i="1" lang="ru-RU" sz="2000" spc="-1" strike="noStrike">
                <a:latin typeface="Arial"/>
              </a:rPr>
              <a:t>ер</a:t>
            </a:r>
            <a:r>
              <a:rPr b="1" i="1" lang="ru-RU" sz="2000" spc="-1" strike="noStrike">
                <a:latin typeface="Arial"/>
              </a:rPr>
              <a:t>ен </a:t>
            </a:r>
            <a:r>
              <a:rPr b="1" i="1" lang="ru-RU" sz="2000" spc="-1" strike="noStrike">
                <a:latin typeface="Arial"/>
              </a:rPr>
              <a:t>ну</a:t>
            </a:r>
            <a:r>
              <a:rPr b="1" i="1" lang="ru-RU" sz="2000" spc="-1" strike="noStrike">
                <a:latin typeface="Arial"/>
              </a:rPr>
              <a:t>ж</a:t>
            </a:r>
            <a:r>
              <a:rPr b="1" i="1" lang="ru-RU" sz="2000" spc="-1" strike="noStrike">
                <a:latin typeface="Arial"/>
              </a:rPr>
              <a:t>ен </a:t>
            </a:r>
            <a:r>
              <a:rPr b="1" i="1" lang="ru-RU" sz="2000" spc="-1" strike="noStrike">
                <a:latin typeface="Arial"/>
              </a:rPr>
              <a:t>ли </a:t>
            </a:r>
            <a:r>
              <a:rPr b="1" i="1" lang="ru-RU" sz="2000" spc="-1" strike="noStrike">
                <a:latin typeface="Arial"/>
              </a:rPr>
              <a:t>э</a:t>
            </a:r>
            <a:r>
              <a:rPr b="1" i="1" lang="ru-RU" sz="2000" spc="-1" strike="noStrike">
                <a:latin typeface="Arial"/>
              </a:rPr>
              <a:t>т</a:t>
            </a:r>
            <a:r>
              <a:rPr b="1" i="1" lang="ru-RU" sz="2000" spc="-1" strike="noStrike">
                <a:latin typeface="Arial"/>
              </a:rPr>
              <a:t>о</a:t>
            </a:r>
            <a:r>
              <a:rPr b="1" i="1" lang="ru-RU" sz="2000" spc="-1" strike="noStrike">
                <a:latin typeface="Arial"/>
              </a:rPr>
              <a:t>т </a:t>
            </a:r>
            <a:r>
              <a:rPr b="1" i="1" lang="ru-RU" sz="2000" spc="-1" strike="noStrike">
                <a:latin typeface="Arial"/>
              </a:rPr>
              <a:t>сл</a:t>
            </a:r>
            <a:r>
              <a:rPr b="1" i="1" lang="ru-RU" sz="2000" spc="-1" strike="noStrike">
                <a:latin typeface="Arial"/>
              </a:rPr>
              <a:t>ай</a:t>
            </a:r>
            <a:r>
              <a:rPr b="1" i="1" lang="ru-RU" sz="2000" spc="-1" strike="noStrike">
                <a:latin typeface="Arial"/>
              </a:rPr>
              <a:t>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</a:t>
            </a:r>
            <a:r>
              <a:rPr b="0" lang="ru-RU" sz="2000" spc="-1" strike="noStrike">
                <a:latin typeface="Arial"/>
              </a:rPr>
              <a:t>д </a:t>
            </a:r>
            <a:r>
              <a:rPr b="0" lang="ru-RU" sz="2000" spc="-1" strike="noStrike">
                <a:latin typeface="Arial"/>
              </a:rPr>
              <a:t>сл</a:t>
            </a:r>
            <a:r>
              <a:rPr b="0" lang="ru-RU" sz="2000" spc="-1" strike="noStrike">
                <a:latin typeface="Arial"/>
              </a:rPr>
              <a:t>ай</a:t>
            </a:r>
            <a:r>
              <a:rPr b="0" lang="ru-RU" sz="2000" spc="-1" strike="noStrike">
                <a:latin typeface="Arial"/>
              </a:rPr>
              <a:t>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87A46A-AF26-4E25-A7E8-B3ED9F9750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</a:t>
            </a:r>
            <a:r>
              <a:rPr b="0" lang="ru-RU" sz="2000" spc="-1" strike="noStrike">
                <a:latin typeface="Arial"/>
              </a:rPr>
              <a:t>могут быть </a:t>
            </a:r>
            <a:r>
              <a:rPr b="0" lang="ru-RU" sz="2000" spc="-1" strike="noStrike">
                <a:latin typeface="Arial"/>
              </a:rPr>
              <a:t>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</a:t>
            </a:r>
            <a:r>
              <a:rPr b="0" lang="ru-RU" sz="2000" spc="-1" strike="noStrike">
                <a:latin typeface="Arial"/>
              </a:rPr>
              <a:t>при создании текстового </a:t>
            </a:r>
            <a:r>
              <a:rPr b="0" lang="ru-RU" sz="2000" spc="-1" strike="noStrike">
                <a:latin typeface="Arial"/>
              </a:rPr>
              <a:t>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</a:t>
            </a:r>
            <a:r>
              <a:rPr b="1" i="1" lang="ru-RU" sz="2000" spc="-1" strike="noStrike">
                <a:latin typeface="Arial"/>
              </a:rPr>
              <a:t>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DC851D-BD58-4253-BDCC-36874F5354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84904A-EC61-46A2-8010-FBCAC6BA70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04E6F1-ABF7-40C6-B4C0-9E9ABEE601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C83F7D-9E7B-4040-87F3-69F66483F6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</a:t>
            </a:r>
            <a:r>
              <a:rPr b="0" lang="ru-RU" sz="2000" spc="-1" strike="noStrike">
                <a:latin typeface="Arial"/>
              </a:rPr>
              <a:t>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</a:t>
            </a:r>
            <a:r>
              <a:rPr b="0" lang="ru-RU" sz="2000" spc="-1" strike="noStrike">
                <a:latin typeface="Arial"/>
              </a:rPr>
              <a:t>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</a:t>
            </a:r>
            <a:r>
              <a:rPr b="1" i="1" lang="ru-RU" sz="2000" spc="-1" strike="noStrike">
                <a:latin typeface="Arial"/>
              </a:rPr>
              <a:t>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BBFA71-8681-4108-988B-BC3597E74E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B946A0-3FF9-44B3-B471-700EAF2944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D7F53-FED8-4146-9091-6EF3AF0434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9BAF34-09B3-4B42-8E8E-1D8CA78F42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B6A3C-122F-4F12-846B-6D08BA2AA5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B6278-CD55-4154-B512-46500C85AE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3931D8-48B4-4F5E-BE08-A084F32E36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BC5D6-625A-429A-B23F-B0E6EDAF31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57E2BA-53A7-4AF5-B858-FFA906705B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DB21D-D35D-42E1-9822-4D8B4D1392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11E5A7-8D48-42B1-8B29-FA1F0BC1B4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FC499A-4B5A-4766-A9A5-A50B8F1490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286D5B-F082-4D87-B2D4-9C275457B9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88B95C-F67D-4812-B6DE-BAAECCAC80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F8A68E-AA8F-4721-A1A1-092817BD70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C28A23-7712-44D5-A846-904F591F59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0DCEE-51B6-4659-9B2E-D93187F250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A3DA4C-87D9-4EB2-BEA7-7AF7A32324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2C8B97-4EAA-4897-860C-0FDFC20D20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687950-A075-46DC-9685-48A66879B0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FB43C-8DBE-47EC-B05A-5CF799FBC6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3C0BE-0570-4482-AA6D-8A3B337A93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3F38BF-2ADA-4195-A14C-4BC41BA870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E9605-691F-46B2-B78A-B461A959F5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953802-4B98-4218-9A38-A5671D746D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958DDD-EF36-481D-A9BA-5D03C603D7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D0B055-5348-4DF3-92E3-5053F764EA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D185BB-1708-4449-B56B-DEF9109EDB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441E89-4977-42BC-9052-0272FDDC39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FA40DE-CBAE-4661-A61E-411D4DFC5F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57543-2A0E-4323-B527-599B726804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CA30B-59F5-40C0-B7F3-7C1F0B3A47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F69A84-F332-49C6-B5C4-0637278DA8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4BDBFD-49F1-4DB0-A4AB-BA8D468297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198398-A9AC-42EC-AA0F-C29BA8F468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B08188-ED4C-420C-B5AE-77AE0D7AE9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624B8E-DABF-4FC0-9350-7CA99D5FDD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8AF4E7-B766-426A-B602-6C73B264D5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FA6455-9564-4ED3-8524-20F269895B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296E8B-EC47-4955-B3DF-297A54DDDB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BF4A2A-F02C-4DD8-A16F-DA5DDCB2BE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4FF3D6-ABAD-43BA-95C2-8F15AC3506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6E8F7C-628C-4AFA-B881-97330522EF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01F221-E30A-4425-9D1F-D188B18410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4E0E23-FD2E-47B4-A379-F0EF271856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B880FA-E2A0-4BF3-9DFD-A0C68A8386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46DDE3-519A-4596-B8E4-4D38AEF462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4FD547-8A20-415A-88FB-3CE68EB9B4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A3121-8A5B-40A2-8733-19CBF19232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FDC0C9-A63A-418C-A757-DA916CA703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BD8837-80AE-4C85-874C-D6D747091E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A6CA2B-6C3A-4075-B834-6F2BA5B94C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F4E4DE-91D9-4EE3-B5DB-C31A2061696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633261-EAB0-402D-881B-014674E3DC6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jpe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2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82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2024-08-21T14:25:19Z</dcterms:modified>
  <cp:revision>153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