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342.jpeg" ContentType="image/jpe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27.png" ContentType="image/png"/>
  <Override PartName="/ppt/media/image23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44.png" ContentType="image/png"/>
  <Override PartName="/ppt/media/image145.png" ContentType="image/png"/>
  <Override PartName="/ppt/media/image173.png" ContentType="image/png"/>
  <Override PartName="/ppt/media/image339.png" ContentType="image/png"/>
  <Override PartName="/ppt/media/image146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43.png" ContentType="image/png"/>
  <Override PartName="/ppt/media/image309.png" ContentType="image/png"/>
  <Override PartName="/ppt/media/image193.png" ContentType="image/png"/>
  <Override PartName="/ppt/media/image125.png" ContentType="image/png"/>
  <Override PartName="/ppt/media/image152.png" ContentType="image/png"/>
  <Override PartName="/ppt/media/image318.png" ContentType="image/png"/>
  <Override PartName="/ppt/media/image280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260.png" ContentType="image/png"/>
  <Override PartName="/ppt/media/image291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53.png" ContentType="image/png"/>
  <Override PartName="/ppt/media/image319.png" ContentType="image/png"/>
  <Override PartName="/ppt/media/image123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181.png" ContentType="image/png"/>
  <Override PartName="/ppt/media/image11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292.png" ContentType="image/png"/>
  <Override PartName="/ppt/media/image33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286.png" ContentType="image/png"/>
  <Override PartName="/ppt/media/image324.png" ContentType="image/png"/>
  <Override PartName="/ppt/media/image333.png" ContentType="image/png"/>
  <Override PartName="/ppt/media/image295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150.png" ContentType="image/png"/>
  <Override PartName="/ppt/media/image278.png" ContentType="image/png"/>
  <Override PartName="/ppt/media/image317.png" ContentType="image/png"/>
  <Override PartName="/ppt/media/image151.png" ContentType="image/png"/>
  <Override PartName="/ppt/media/image27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358A3A-B9D7-4FE2-9900-9F2A8DFC9A5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8E0EEE-CBD4-434B-9B4E-6930B36682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AFCAE-0F94-43AC-ACE6-2DACD121E6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32718-445B-422D-9C4F-3608B1488C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9FE88-DA50-474E-B10B-1F1316DBF7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6370C-D072-4BAC-A29A-053BE9B124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26A2A-AC8A-45BD-A13D-676D81BB28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04DABE-0FAD-45DA-8626-594F7AF06D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5AAE5B-5561-466F-9A58-FD9B9D1F65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657009-1607-485E-83B5-4570930EFB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85905-8C0F-4509-81D7-B293A71BEE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79E13-32E6-4114-8B46-CEF1F321F9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55DB3-0901-4CC4-B886-B23032949C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885EC-7985-4B50-83F3-088C3C27C2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5847AB-7448-4B91-BCB3-FB61C1D7D2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FEF1F-D1B2-431B-B281-3C5E655AC2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782AB8-31F3-49C5-804E-6FCB177249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9C7D36-2F18-4F46-922B-6EE65B97B8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A04E79-0530-405B-844D-C5B5303168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C36819-EF49-404A-933D-832E60AD17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BF8A95-D021-4984-9A17-D15BC40886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CB2C63-1CB4-48A2-8FAE-9C6C7CAE19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50C29D-C585-4BFA-A61F-87381523F9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58982-AC4B-4FB8-A583-AE2FFF314D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BDC9BC-55A7-4EC0-A539-51A32ED48C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04BBE3-74B2-41FA-8EB3-98FAAC71A0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A3220-4D62-4788-945B-C2EA38F74E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488EAD-64FD-47E8-98FB-C5F4A4FFB3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E8BC07-8C5C-4771-8EB1-073DABB5AE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DD919E-7E58-4026-BCBF-471B9CAFE5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FC52C-08D7-4F64-AF27-19E9BC4DF9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18E2E3-F400-43FA-81D2-D0560DE6AB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BD0DFB-4363-4E5E-85DD-A8362C8F61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4E59F4-3956-46B1-9847-99612E53C5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D6223-1A2C-4B87-B2F6-62E428E8B7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EFEB2E-AEB8-492A-90BE-9EDD9DA2CE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ECCADC-647B-4196-8133-EFC029B7B5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32AE1-7F35-4D84-9F2F-AF887FF7B7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291F5-7B0C-4152-9AC3-A6BCD0A64A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12B2F0-84FD-4116-B34C-923380B783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021A94-909A-49F0-8AF2-4201191752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C264A-6A67-40B6-88BC-CCC47CB463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6A1C4A-722D-4BB4-96B5-B6359B1222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D7DAE-6C7A-4276-A06D-ECC6553C55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B553AA-4F81-4271-BFE3-3A25A1D61D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1F6F8B-D3F3-4EFB-BCE3-181D957316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BFA736-D8CA-4559-B8AC-9CCCBCDB5D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7CED50-F877-4644-9991-B05672AEEA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618B96-B0D7-43B5-8D79-83EFC1815B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1163F-2629-46F1-8D52-9E4A1D9B59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9B2544-2813-444E-BA32-120098B0B6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5C48CB-558A-4E75-AFA2-E404C729DE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D47EA1-E731-42E9-A52C-F2C26B92B2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D5FEE3-2DD3-4E2E-B092-8D84881EEB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64D985-6EC8-45DC-9AD2-A1433F32AD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4109C-4BB8-4112-AA9C-67AADDF526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78E365-232E-438D-91DD-228606C01B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FF9D51-3145-4A03-AF08-0F89716687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C01FD0-EFC9-412F-B640-65B914E6C1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FCE3F1-74F5-489A-AB08-737A1E1B85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AA9E1-67C7-4D6F-A720-7EC16B27E0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B396E-5112-4BE3-A4B2-1794D37927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25573-5EF1-4A5D-9C4B-2836F33A50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899592-12CF-47CC-95CA-6ED956F193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0C2B56-A7A4-48EB-B68A-66D58F8C34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923B1-5A6A-46A9-858C-437A2974D5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CF6B3-BEBE-4E32-B72C-73EA1EC89E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CD185-22D5-4FC4-9AB3-07C2AD1EC3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29C7C2-F705-4D45-8933-F31268A4D3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998C99-8D8A-4A26-97BB-ECAACC56A3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3C094-C97A-4D21-A826-8046FE5E12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CED20-5B7E-493B-9931-D3600CF625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5D0729-C597-4EB4-A689-6D69399934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3788C-DFFC-4B5B-B662-74EC521FD4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13C4F2-EDFD-4764-B801-909D6A00E0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3AE59-1156-4FA7-88C1-9724AC60B3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5C84D-D0BE-47C3-8130-2872DCE602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2B96B-8652-407B-A2F1-CB6A802FA8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881C3F-0E0E-482F-B23B-00DF7FEEB8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53568-F96F-41CF-98F5-DC8226A4D0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04912-0AB1-4D9D-9FA6-575E5AAB4B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E4467-DAE8-47EF-8F52-03FD4DFE8C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8F81F-8E06-48BD-BCDF-83F68BBB92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827CA-D703-4D3C-88C7-824D872FC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D60DE-CF73-407A-A221-1C920AE3DC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9EBAE6-78FB-48F9-91AE-0FF00B7816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2293C0-F541-4741-BB0B-650F7944BB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2CBC3F-3476-44D6-AFBF-5C62449747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C463A3-3313-4828-987D-CB2AB3E680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909791-BBDA-4AD3-AD30-B53C6E227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07B2A-0606-46DD-A19B-BC4761121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070FE1-66C9-4CB4-839F-A86E768F56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28AF86-049A-4391-80E9-D12DBEB37F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C5C5AB-8A0F-4380-AC1C-55FE590C9B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A101BC-AE46-4BE2-8160-BE55576413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9BB71F-A8C6-46B3-9CC1-345F4BBA66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3864C6-0D54-468C-A9E2-47A1EB243D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077DF-AB0F-46CE-8105-C5F13504D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577FB-4BD8-4BF8-AC72-EC23D8B4C6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600697-BEC7-44E9-B920-9D14B4268B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C340E-47F6-4EF7-BCDD-16D3605E05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D1D18B-F78D-4144-81D2-A0F6A270EA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B4564-33F0-409F-8FFF-29EDC23ED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096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08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F96DCE-2619-4311-854C-0AE6E27CAD4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08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096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08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7B90F9-B975-4844-88EB-97F61F55232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080" cy="29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jpe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200" cy="56570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9680" cy="12290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776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7600" cy="4176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6880" cy="23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800" cy="347580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20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280" cy="338076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0640" cy="341064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4200" cy="6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200" cy="5657040"/>
          </a:xfrm>
          <a:prstGeom prst="rect">
            <a:avLst/>
          </a:prstGeom>
          <a:ln w="0">
            <a:noFill/>
          </a:ln>
        </p:spPr>
      </p:pic>
      <p:sp>
        <p:nvSpPr>
          <p:cNvPr id="865" name="Google Shape;898;g89d9307d70_13_164"/>
          <p:cNvSpPr/>
          <p:nvPr/>
        </p:nvSpPr>
        <p:spPr>
          <a:xfrm>
            <a:off x="1785240" y="1758600"/>
            <a:ext cx="6498360" cy="10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2440" cy="689760"/>
          </a:xfrm>
          <a:prstGeom prst="rect">
            <a:avLst/>
          </a:prstGeom>
          <a:ln w="0">
            <a:noFill/>
          </a:ln>
        </p:spPr>
      </p:pic>
      <p:sp>
        <p:nvSpPr>
          <p:cNvPr id="867" name="Прямоугольник 5"/>
          <p:cNvSpPr/>
          <p:nvPr/>
        </p:nvSpPr>
        <p:spPr>
          <a:xfrm>
            <a:off x="3482280" y="5056920"/>
            <a:ext cx="439776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68" name="Изображение 40"/>
          <p:cNvSpPr/>
          <p:nvPr/>
        </p:nvSpPr>
        <p:spPr>
          <a:xfrm>
            <a:off x="8656200" y="3567600"/>
            <a:ext cx="367200" cy="3672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4960" cy="165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8520" cy="2610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1440" cy="56592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720" cy="3787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760" cy="2667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720" cy="2523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720" cy="12470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800" cy="3448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3680" cy="45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2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2024-08-21T14:29:17Z</dcterms:modified>
  <cp:revision>157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