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356.jpeg" ContentType="image/jpe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143.png" ContentType="image/png"/>
  <Override PartName="/ppt/media/image309.png" ContentType="image/png"/>
  <Override PartName="/ppt/media/image125.png" ContentType="image/png"/>
  <Override PartName="/ppt/media/image63.png" ContentType="image/png"/>
  <Override PartName="/ppt/media/image193.png" ContentType="image/png"/>
  <Override PartName="/ppt/media/image359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69.png" ContentType="image/png"/>
  <Override PartName="/ppt/media/image290.png" ContentType="image/png"/>
  <Override PartName="/ppt/media/image358.png" ContentType="image/png"/>
  <Override PartName="/ppt/media/image192.png" ContentType="image/png"/>
  <Override PartName="/ppt/media/image124.png" ContentType="image/png"/>
  <Override PartName="/ppt/media/image260.png" ContentType="image/png"/>
  <Override PartName="/ppt/media/image297.png" ContentType="image/png"/>
  <Override PartName="/ppt/media/image335.png" ContentType="image/png"/>
  <Override PartName="/ppt/media/image308.png" ContentType="image/png"/>
  <Override PartName="/ppt/media/image142.png" ContentType="image/png"/>
  <Override PartName="/ppt/media/image122.png" ContentType="image/png"/>
  <Override PartName="/ppt/media/image190.png" ContentType="image/png"/>
  <Override PartName="/ppt/media/image291.png" ContentType="image/png"/>
  <Override PartName="/ppt/media/image88.png" ContentType="image/png"/>
  <Override PartName="/ppt/media/image333.png" ContentType="image/png"/>
  <Override PartName="/ppt/media/image295.png" ContentType="image/png"/>
  <Override PartName="/ppt/media/image294.png" ContentType="image/png"/>
  <Override PartName="/ppt/media/image332.png" ContentType="image/png"/>
  <Override PartName="/ppt/media/image194.png" ContentType="image/png"/>
  <Override PartName="/ppt/media/image126.png" ContentType="image/png"/>
  <Override PartName="/ppt/media/image123.png" ContentType="image/png"/>
  <Override PartName="/ppt/media/image357.png" ContentType="image/png"/>
  <Override PartName="/ppt/media/image191.png" ContentType="image/png"/>
  <Override PartName="/ppt/media/image293.png" ContentType="image/png"/>
  <Override PartName="/ppt/media/image331.png" ContentType="image/png"/>
  <Override PartName="/ppt/media/image292.png" ContentType="image/png"/>
  <Override PartName="/ppt/media/image330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141.png" ContentType="image/png"/>
  <Override PartName="/ppt/media/image26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B28DFFD-0E56-4A79-9C75-503F22D2CE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67407-6C21-49B1-800A-2CDB3C7A95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D1FB14-1162-45CC-B84D-9399D6BDA9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632CB4-CBBF-47F2-ABD5-D64052FE0B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820EA5-85E8-49ED-A9F8-2BE32690D0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50B48-3B94-4553-B937-D972074707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A01FE2-8D35-4B33-B771-94855E5999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1EC35D-4D7D-4D6E-9A97-5C17FF59EA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D1A8FD-8954-4B7A-80C5-366EF3EC9A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BC6190-7C81-406D-85DE-4D8A40B861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540F24-4C12-4423-BE3F-2DFFFBE432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6B8356-0752-4492-B5E3-6F32163870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C26305-57DE-439E-A274-9CEF6A4382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A08FE-1A5F-4E7C-8ED3-DE86FBC337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A3B026-5FDF-42EF-AFA7-93745E241B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2226A-E4D7-44E5-87A2-0CAF6D9CDE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F4C8A-8A31-40A3-9114-2F83F8CC5D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D65F0-0667-4C29-8236-4CF8BAACB1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A7ECE-1396-425D-B45E-FF997C1FC2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AAA968-0296-4E97-9EF5-186CD056CC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911A91-5C38-49D8-9A3E-15F8B1A8F4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C69D6-2CCA-44DD-BA74-9B6336FF52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0122C8-989A-499D-9D43-D70A2BC81F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980278-846E-4BAC-93C3-DFDC3C5922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23C633-80E3-4FCF-825B-B828266C3B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1E4035-D4A0-4143-8A35-B747AEA94F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36C182-C96A-4A52-B956-465A01702E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7CEA1E-69FD-4C26-856A-624F41A8A4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5504D4-6538-4C5C-B3AB-D9BFEBBD1F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6BC5E8-4360-4FB2-9BED-7F5FA35815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BC2CE9-D09D-4F06-ADC2-24FB830364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5828C-AB8E-43E2-AD7C-47B7068FA6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22CBFA-8541-4596-9F46-B251DFC7E8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DDC3BD-57DA-4644-A0D0-DB347D2FC1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8BE5F7-B199-4B73-9ED2-31F81129F2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83A0F3-E517-4FF3-A734-83BB5C3054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10A447-5DE9-4CC9-9CA7-D6E337CE8E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42E158-2870-44CF-A264-C0915224C1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C5F75E-D329-46FF-9C7C-74B853E1BB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3A7528-8CB8-4EA5-A0C7-7C28F2E8AD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9AA08-DDB4-4DF2-9DCC-5DA676D30C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50CD0-D708-484B-9F71-F7BE8C70F3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AC3F76-6C53-4599-8E2A-31FDB72E7E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ED6445-29F2-4A5C-89E6-88880A9420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F777D-CA3E-49DC-BB27-9A1A9530A7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CACB6C-B5D2-47DC-BC71-84D430EC65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BEDB23-ED65-4060-9EF7-43D396F371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DAE87-AF6A-4294-8DF1-A148294A2A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BB79DF-A9D0-4336-A2E6-751C292FF8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E0F3D-1D5F-4560-8E71-81F97F834A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A35592-CF47-4028-8E0C-7112B2776A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D045C-7DA9-42E8-B41C-473D05480B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DA9D37-6DCB-4D40-8758-AD0011B081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17E7C-F628-4E57-B07F-96434BA365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D821D7-88E6-448C-AE76-AA79A4AC23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A7D8F-6200-4E59-B91C-88617CED56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A36B3-DF60-493A-9613-3E2C386F73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9C90F-3421-4356-ACC9-BA1B8575B5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A49B2D-180C-4D1B-B62C-C945BF6E85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1A3848-B12D-403F-A6F4-D63072E253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B8324-F958-4DDD-998D-755440B57A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AA3B56-9011-4BC5-A7E9-34EFC0680E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2E5D3A-2900-4A38-A785-FF66B80061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74A96-B170-4F1D-8079-E533FDAA6C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660E4-DA4A-435D-A237-B7AE497C3C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E219F-E2C2-4957-A623-37CE38015A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83A5AA-D93E-48EB-9E34-FF7EF7A929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95D58-2945-4D05-A8D3-A2B182EE03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EFF453-9636-4723-99C1-668D3438EA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F2BBFB-71EB-4953-864F-7CB9AED32B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61D84A-85C6-4DD1-8403-CD8D20200D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4D21EE-9304-4E92-B2BC-19A612EC32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7A3E0C-8118-47C5-9359-7189BAFDBB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F7BD6-64DD-403B-BA07-0CA3AFF8CD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93AAB-9A5F-4951-A0C1-0A7267EFC4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91309D-CB61-4B6A-9D58-F3F51B1E01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70882F-4A37-4A77-B14C-60379272F8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F36DA1-BD62-4E18-8368-F7DDC62D6A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B5FEFA-26A0-4D29-AE32-4AFEA1DFE9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5A4BB0-E5C0-4F5D-BCAB-DBF0D08577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82ABF-9D60-4243-9743-1F51779FE6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FEA9A-2A70-4C81-9A8C-DFA24CBC1E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2050C-5211-4915-AD8B-AEDEACC854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538318-67EC-46DA-A497-4D1A8689E2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549499-4142-4F75-BDA3-5F0CD173CB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D6B047-6DDD-48D9-9EC7-DD6937908F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164927-02DD-4C76-B9B7-65BBED8F52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980658-3A4C-4450-95E7-CC20DBAA97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B72B91-82FD-415F-A9D6-F2B0D26AD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393F75-DBE2-4CCC-8A36-C3FBB8AD0F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76F76C-B782-4A6A-BD92-D6F653EDC3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C3C755-A8E7-4149-A817-4EF83BCB17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67BD6F-EACC-48F8-B707-559454B98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02A925-647D-4AD4-97FD-A348681E4E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1C00BA-CA43-4AA4-B7AD-196A6ACD9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F95BA3-912E-4737-B466-2CB4B969B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2D3E9-71D3-47D7-916A-D6D35ED007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D0B929-7DF0-454D-A89E-DCBDA34254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FC4670-4343-4206-B600-BEF7ED1809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8DBE7-5103-415D-85A4-67497672F2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373260-40D8-430D-A989-83E657EFC7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F48F75-B671-433F-A0C6-110D6889CE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AECAFA-FCFE-449A-A6D3-7FB08099FB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8E753-B96C-4D6C-A6C9-2DA4F23A38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BA179-5037-4F4A-A88E-0DFCB9A82B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22B3C-1A9D-4DAB-9CD5-D0F9E9B2BD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024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C06BF-8AA4-46DF-A8F5-B996559B3BE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024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EF1EB-AA9F-45D5-9F06-8748F559E55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jpe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480" cy="56563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8960" cy="1228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70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6880" cy="4168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6160" cy="23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480" cy="5656320"/>
          </a:xfrm>
          <a:prstGeom prst="rect">
            <a:avLst/>
          </a:prstGeom>
          <a:ln w="0">
            <a:noFill/>
          </a:ln>
        </p:spPr>
      </p:pic>
      <p:sp>
        <p:nvSpPr>
          <p:cNvPr id="895" name="Google Shape;898;g89d9307d70_13_164"/>
          <p:cNvSpPr/>
          <p:nvPr/>
        </p:nvSpPr>
        <p:spPr>
          <a:xfrm>
            <a:off x="1785240" y="1758600"/>
            <a:ext cx="6497640" cy="10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1720" cy="689040"/>
          </a:xfrm>
          <a:prstGeom prst="rect">
            <a:avLst/>
          </a:prstGeom>
          <a:ln w="0">
            <a:noFill/>
          </a:ln>
        </p:spPr>
      </p:pic>
      <p:sp>
        <p:nvSpPr>
          <p:cNvPr id="897" name="Прямоугольник 5"/>
          <p:cNvSpPr/>
          <p:nvPr/>
        </p:nvSpPr>
        <p:spPr>
          <a:xfrm>
            <a:off x="3482280" y="5056920"/>
            <a:ext cx="43970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8" name="Изображение 40"/>
          <p:cNvSpPr/>
          <p:nvPr/>
        </p:nvSpPr>
        <p:spPr>
          <a:xfrm>
            <a:off x="8656200" y="3567600"/>
            <a:ext cx="366480" cy="3664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4240" cy="16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2024-08-21T14:31:12Z</dcterms:modified>
  <cp:revision>160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