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67.png" ContentType="image/png"/>
  <Override PartName="/ppt/media/image68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353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97.png" ContentType="image/png"/>
  <Override PartName="/ppt/media/image29.png" ContentType="image/png"/>
  <Override PartName="/ppt/media/image355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125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126.png" ContentType="image/png"/>
  <Override PartName="/ppt/media/image260.png" ContentType="image/png"/>
  <Override PartName="/ppt/media/image280.png" ContentType="image/png"/>
  <Override PartName="/ppt/media/image348.png" ContentType="image/png"/>
  <Override PartName="/ppt/media/image182.png" ContentType="image/png"/>
  <Override PartName="/ppt/media/image69.png" ContentType="image/png"/>
  <Override PartName="/ppt/media/image290.png" ContentType="image/png"/>
  <Override PartName="/ppt/media/image71.png" ContentType="image/png"/>
  <Override PartName="/ppt/media/image369.jpeg" ContentType="image/jpeg"/>
  <Override PartName="/ppt/media/image330.png" ContentType="image/png"/>
  <Override PartName="/ppt/media/image292.png" ContentType="image/png"/>
  <Override PartName="/ppt/media/image72.png" ContentType="image/png"/>
  <Override PartName="/ppt/media/image368.png" ContentType="image/png"/>
  <Override PartName="/ppt/media/image175.png" ContentType="image/png"/>
  <Override PartName="/ppt/media/image70.png" ContentType="image/png"/>
  <Override PartName="/ppt/media/image122.png" ContentType="image/png"/>
  <Override PartName="/ppt/media/image356.png" ContentType="image/png"/>
  <Override PartName="/ppt/media/image190.png" ContentType="image/png"/>
  <Override PartName="/ppt/media/image357.png" ContentType="image/png"/>
  <Override PartName="/ppt/media/image191.png" ContentType="image/png"/>
  <Override PartName="/ppt/media/image123.png" ContentType="image/png"/>
  <Override PartName="/ppt/media/image287.png" ContentType="image/png"/>
  <Override PartName="/ppt/media/image325.png" ContentType="image/png"/>
  <Override PartName="/ppt/media/image132.png" ContentType="image/png"/>
  <Override PartName="/ppt/media/image334.png" ContentType="image/png"/>
  <Override PartName="/ppt/media/image296.png" ContentType="image/png"/>
  <Override PartName="/ppt/media/image331.png" ContentType="image/png"/>
  <Override PartName="/ppt/media/image293.png" ContentType="image/png"/>
  <Override PartName="/ppt/media/image358.png" ContentType="image/png"/>
  <Override PartName="/ppt/media/image192.png" ContentType="image/png"/>
  <Override PartName="/ppt/media/image124.png" ContentType="image/png"/>
  <Override PartName="/ppt/media/image335.png" ContentType="image/png"/>
  <Override PartName="/ppt/media/image297.png" ContentType="image/png"/>
  <Override PartName="/ppt/media/image291.png" ContentType="image/png"/>
  <Override PartName="/ppt/media/image333.png" ContentType="image/png"/>
  <Override PartName="/ppt/media/image295.png" ContentType="image/png"/>
  <Override PartName="/ppt/media/image332.png" ContentType="image/png"/>
  <Override PartName="/ppt/media/image294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38.png" ContentType="image/png"/>
  <Override PartName="/ppt/media/image172.png" ContentType="image/png"/>
  <Override PartName="/ppt/media/image315.png" ContentType="image/png"/>
  <Override PartName="/ppt/media/image277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22.png" ContentType="image/png"/>
  <Override PartName="/ppt/media/image284.png" ContentType="image/png"/>
  <Override PartName="/ppt/media/image270.png" ContentType="image/png"/>
  <Override PartName="/ppt/media/image321.png" ContentType="image/png"/>
  <Override PartName="/ppt/media/image283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0.png" ContentType="image/png"/>
  <Override PartName="/ppt/media/image262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261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301.png" ContentType="image/png"/>
  <Override PartName="/ppt/media/image263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9.png" ContentType="image/png"/>
  <Override PartName="/ppt/media/image58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64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65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370.png" ContentType="image/png"/>
  <Override PartName="/ppt/media/image44.png" ContentType="image/png"/>
  <Override PartName="/ppt/media/image371.png" ContentType="image/png"/>
  <Override PartName="/ppt/media/image45.png" ContentType="image/png"/>
  <Override PartName="/ppt/media/image372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130.png" ContentType="image/png"/>
  <Override PartName="/ppt/media/image258.png" ContentType="image/png"/>
  <Override PartName="/ppt/media/image131.png" ContentType="image/png"/>
  <Override PartName="/ppt/media/image259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8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9.xml" ContentType="application/vnd.openxmlformats-officedocument.presentationml.slide+xml"/>
  <Override PartName="/ppt/slides/slide81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8C48430-1812-424C-8B74-AE91153F5A2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7617CB-6677-4361-9614-F12E406678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00EA58-693C-4032-B31D-3CDDE41348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0C9014-43B8-4039-BE5D-DE023F5EA1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35FA3C-7837-45F5-8734-3C7F91653F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E38ADB-376D-4794-AC07-2A300BEF82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235166-5246-4F3A-A612-F3212353C2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A25ED5-62DC-4EA2-87BC-E2884A5420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8F6F67-7AFE-4CB8-9F75-1D887294C1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513DD6-F18D-4E80-BD29-F301ADE22D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B1F903-0E58-49BA-8A7E-A352CA921A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895A0E-E85C-4AF3-AB7D-89F3BD9E227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19FAAD-905D-4549-B015-C9B3C93EFE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E617C5-9F61-4AF2-B04A-D2F1F74F94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70435A-3AD5-49E2-9C5D-FE196D4575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EB19FC-E3FD-48BE-A397-F8FE01604A2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A1CD50-ADCE-4733-99C4-36889559F7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AF2573-688A-40E1-A8E3-A5B92996D5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8FD294-1336-476A-AE5C-4FB83A3E5F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77EC9F-EE7B-4937-86E1-6F28D0BB5A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499B35-BF77-443A-8853-26611AB5D4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6C0281-056E-466B-AEBD-D9CF61BE01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B69CEF-B792-41AA-953A-B597946E50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7DAAE5-FE7A-453E-AD1D-2980FC3E9AA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36E0A4-7EB0-4610-86C3-6B3DAEB12B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1F42E6-193A-4EBC-8B2B-55B4EBCA87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330100-CC9E-40D4-ACF9-89334D8543E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D6BCF9-35C3-4554-828E-03A2848989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01D733-0B42-4325-ABFA-28DDC5F07F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82B481-715A-4FA2-B49D-86231E9625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566F85-913A-4125-AB9C-FD420E4313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CC18C3-AA9A-43ED-8EEC-E9AD75F61F3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7C0A3A-FF32-4B85-8C91-DF619387452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0D566C-7F29-4E33-8AEF-1C17EEC1EF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DE221D-A516-4997-BE95-CE576C2D8E7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E5A68D-F206-4960-8BD2-CBB7DB60BB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486ED1-5812-4829-822C-B7C2A16E49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B531A7-8C2A-41E7-96CD-22551ABA00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9388FC-F237-40B9-BFDC-88F57296E2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6B9764-CBE6-4772-8011-373DBA268B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A72F87-2FC6-4ACD-8A8D-EE6799C8E7F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862D14-49E6-473D-A945-E82ABDEEEF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345760-C168-471F-A661-C26330F2C94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B60147-31CF-4A6D-9876-6D9062BC4E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F4BF39-FB95-4D90-97E3-F513446A95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2D6251-A496-401F-AC83-26EE827888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7F28FF-9C54-471F-A2FF-9D5ADCB0C0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CCC66E-BDB9-45FE-8AD1-0B763A4BE9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516794-4AAE-4444-AB1F-67F8733670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14CE72-8FDD-44C5-A1A1-DE8086BA822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AA17F0-6196-4CB0-8E11-4EF474C85B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79C3A0-48B3-4356-B309-406AE55854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4378F8-EFF4-4DF4-B392-C976A6F5B27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0C9F3E-B31D-49F8-8AC2-90654C75DDA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7D8FFB-DBEB-4E6F-9568-16CB66C769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F4DB4C-B4E6-470E-B837-353F2A0F07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D636B5-8746-48C8-9975-2E08FECD078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E20262-B0B9-4CFE-A7F9-9C624CECDF6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B95CF0-5D99-4449-9C4B-5C1E230300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02A1B4-B84A-4F7B-976F-A87407DBC9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CA7C43-D027-4D1D-A54C-B0CBA52C14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A7A655-D6E1-4371-A220-5B06CB46825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E235F7-66A2-4560-8C22-40502F04B5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9AEE1D-C126-4F44-B521-9FDD0D2B00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9C57EA-BD51-45CA-BFE4-B3796712933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8900E7-6A62-4DE4-9F93-30AF034CC8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C82844-BB92-4132-BFC1-B69156753E7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6BD6F9-68A3-428C-A481-66563A04DB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16BB15-D997-4028-A5E4-ED42323397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315E4F-4E0D-4C7F-8487-D1C6CE2C34F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C7D34E-EE0B-44B8-AB71-4767FFAD3D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4B7E8F-32D0-47E8-9311-7481B54F0F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849716-C478-4C3F-A076-0D52A0E7A8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E164C4-DE43-46A1-9492-E032B05889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EB60CE-6CDE-415E-B933-290FB51772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6ABD24-C4C1-4ABA-813B-547D193E39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450048-EDC1-42FF-8AD4-A47C5745CF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07FD17-2D3F-4AD0-BB86-CC73E1CF57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7DB3B9-2134-4794-B396-9A0623DA4D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154987-473F-40B6-8D61-9E03B2718F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9A16B1-3878-48D5-B2D3-0FA6246162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E6C0EE-C449-41B1-84CA-C731A7C11C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C68829-9CB4-4E46-8F46-B8E4E990BB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8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36E088-2346-4157-BC1C-76FA8A9666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59005A-78B1-471E-B584-EFA9717023E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8819A1-8396-4BA6-ADA7-0ABAFB2F26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518FE8-0774-4463-B4E4-7C069E70EE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AAAA37-7638-4DD7-9399-E5E30DB6F2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1FCB00-8ADC-4EDE-BE21-EE3A116877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B8997B-2596-47F0-9640-036FB3ADB7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E5EF7B-65B0-405F-BBFF-0A5D66D719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F1CCF7-6AEE-4D9F-B2C7-0E5F2FA758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B3BED2-692A-43F6-BFF8-B2BC30D48D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01F740-90BA-490F-8551-A360E292D3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9985D0-919C-40DE-A372-79FEB4E24D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E2CB1A-E93E-4E19-BDE8-FC627F6272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5B18F9-405E-4C79-8FE6-477E2F7A6C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5FC931-7B2B-400C-B3D5-4051FD47F9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1B2FFE-9E07-40A3-B9E7-0ABE386F22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87955D-FB92-429B-B412-D2F8B82A7C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8826C0-2A4E-49E8-929A-A72FE5399E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95A1AB-CE31-423A-80D7-4C61029C466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F78189-58BB-4E00-9D60-67E0BEADBB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0A5A49-EC6A-4456-8CA8-865F790AC2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F9BB23-B217-4F8C-A97D-98DDCDA742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8BC1B9-C955-4E6C-B07D-E5A99A77E1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A72DF8-3253-471D-81C6-43C6D067B9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DE1B52-D61B-4A8C-BF20-773E33B69B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38A6D6-470E-4BE5-98D1-CE67E3E371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9520" cy="28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39640" cy="28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3D248D-FCAE-4FCD-8140-3FFBAFEA69F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84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39640" cy="28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9520" cy="28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39640" cy="28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9F639B-97E3-4EED-AF6B-6AAE3615A2E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39640" cy="28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pn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69.jpeg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760" cy="56556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8240" cy="122760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632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6160" cy="41616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5440" cy="23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360" cy="347436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200" cy="340920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276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360" cy="344736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360" cy="347436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200" cy="340920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276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360" cy="344736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360" cy="347436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200" cy="340920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276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360" cy="344736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360" cy="347436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200" cy="340920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276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360" cy="344736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360" cy="347436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200" cy="340920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276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360" cy="344736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200" cy="340920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276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360" cy="347436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200" cy="340920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276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360" cy="344736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360" cy="347436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200" cy="340920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276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360" cy="344736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360" cy="347436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29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TextBox 29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6" name="Прямоугольник 76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7" name="Picture 22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918" name="Picture 22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919" name="TextBox 29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TextBox 29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21" name="Picture 22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922" name="Рисунок 10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923" name="Прямоугольник со скругленными углами 45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760" cy="5655600"/>
          </a:xfrm>
          <a:prstGeom prst="rect">
            <a:avLst/>
          </a:prstGeom>
          <a:ln w="0">
            <a:noFill/>
          </a:ln>
        </p:spPr>
      </p:pic>
      <p:sp>
        <p:nvSpPr>
          <p:cNvPr id="925" name="Google Shape;898;g89d9307d70_13_164"/>
          <p:cNvSpPr/>
          <p:nvPr/>
        </p:nvSpPr>
        <p:spPr>
          <a:xfrm>
            <a:off x="1785240" y="1758600"/>
            <a:ext cx="6496920" cy="108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2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1000" cy="688320"/>
          </a:xfrm>
          <a:prstGeom prst="rect">
            <a:avLst/>
          </a:prstGeom>
          <a:ln w="0">
            <a:noFill/>
          </a:ln>
        </p:spPr>
      </p:pic>
      <p:sp>
        <p:nvSpPr>
          <p:cNvPr id="927" name="Прямоугольник 5"/>
          <p:cNvSpPr/>
          <p:nvPr/>
        </p:nvSpPr>
        <p:spPr>
          <a:xfrm>
            <a:off x="3482280" y="5056920"/>
            <a:ext cx="439632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8" name="Изображение 40"/>
          <p:cNvSpPr/>
          <p:nvPr/>
        </p:nvSpPr>
        <p:spPr>
          <a:xfrm>
            <a:off x="8656200" y="3567600"/>
            <a:ext cx="365760" cy="3657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3520" cy="165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360" cy="34473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2024-08-21T14:33:33Z</dcterms:modified>
  <cp:revision>163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