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8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8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6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57.png" ContentType="image/png"/>
  <Override PartName="/ppt/media/image256.png" ContentType="image/png"/>
  <Override PartName="/ppt/media/image255.png" ContentType="image/png"/>
  <Override PartName="/ppt/media/image254.png" ContentType="image/png"/>
  <Override PartName="/ppt/media/image253.png" ContentType="image/png"/>
  <Override PartName="/ppt/media/image252.png" ContentType="image/png"/>
  <Override PartName="/ppt/media/image251.png" ContentType="image/png"/>
  <Override PartName="/ppt/media/image250.png" ContentType="image/png"/>
  <Override PartName="/ppt/media/image249.png" ContentType="image/png"/>
  <Override PartName="/ppt/media/image121.png" ContentType="image/png"/>
  <Override PartName="/ppt/media/image248.png" ContentType="image/png"/>
  <Override PartName="/ppt/media/image120.png" ContentType="image/png"/>
  <Override PartName="/ppt/media/image385.png" ContentType="image/png"/>
  <Override PartName="/ppt/media/image247.png" ContentType="image/png"/>
  <Override PartName="/ppt/media/image384.png" ContentType="image/png"/>
  <Override PartName="/ppt/media/image246.png" ContentType="image/png"/>
  <Override PartName="/ppt/media/image383.png" ContentType="image/png"/>
  <Override PartName="/ppt/media/image245.png" ContentType="image/png"/>
  <Override PartName="/ppt/media/image244.png" ContentType="image/png"/>
  <Override PartName="/ppt/media/image381.png" ContentType="image/png"/>
  <Override PartName="/ppt/media/image243.png" ContentType="image/png"/>
  <Override PartName="/ppt/media/image380.png" ContentType="image/png"/>
  <Override PartName="/ppt/media/image242.png" ContentType="image/png"/>
  <Override PartName="/ppt/media/image241.png" ContentType="image/png"/>
  <Override PartName="/ppt/media/image240.png" ContentType="image/png"/>
  <Override PartName="/ppt/media/image239.png" ContentType="image/png"/>
  <Override PartName="/ppt/media/image111.png" ContentType="image/png"/>
  <Override PartName="/ppt/media/image238.png" ContentType="image/png"/>
  <Override PartName="/ppt/media/image110.png" ContentType="image/png"/>
  <Override PartName="/ppt/media/image237.png" ContentType="image/png"/>
  <Override PartName="/ppt/media/image236.png" ContentType="image/png"/>
  <Override PartName="/ppt/media/image235.png" ContentType="image/png"/>
  <Override PartName="/ppt/media/image234.png" ContentType="image/png"/>
  <Override PartName="/ppt/media/image233.png" ContentType="image/png"/>
  <Override PartName="/ppt/media/image232.png" ContentType="image/png"/>
  <Override PartName="/ppt/media/image231.png" ContentType="image/png"/>
  <Override PartName="/ppt/media/image230.png" ContentType="image/png"/>
  <Override PartName="/ppt/media/image229.png" ContentType="image/png"/>
  <Override PartName="/ppt/media/image101.png" ContentType="image/png"/>
  <Override PartName="/ppt/media/image228.png" ContentType="image/png"/>
  <Override PartName="/ppt/media/image100.png" ContentType="image/png"/>
  <Override PartName="/ppt/media/image227.png" ContentType="image/png"/>
  <Override PartName="/ppt/media/image226.png" ContentType="image/png"/>
  <Override PartName="/ppt/media/image225.png" ContentType="image/png"/>
  <Override PartName="/ppt/media/image224.png" ContentType="image/png"/>
  <Override PartName="/ppt/media/image223.png" ContentType="image/png"/>
  <Override PartName="/ppt/media/image222.png" ContentType="image/png"/>
  <Override PartName="/ppt/media/image221.png" ContentType="image/png"/>
  <Override PartName="/ppt/media/image220.png" ContentType="image/png"/>
  <Override PartName="/ppt/media/image219.png" ContentType="image/png"/>
  <Override PartName="/ppt/media/image218.png" ContentType="image/png"/>
  <Override PartName="/ppt/media/image217.png" ContentType="image/png"/>
  <Override PartName="/ppt/media/image216.png" ContentType="image/png"/>
  <Override PartName="/ppt/media/image215.png" ContentType="image/png"/>
  <Override PartName="/ppt/media/image214.png" ContentType="image/png"/>
  <Override PartName="/ppt/media/image213.png" ContentType="image/png"/>
  <Override PartName="/ppt/media/image212.png" ContentType="image/png"/>
  <Override PartName="/ppt/media/image211.png" ContentType="image/png"/>
  <Override PartName="/ppt/media/image210.png" ContentType="image/png"/>
  <Override PartName="/ppt/media/image209.png" ContentType="image/png"/>
  <Override PartName="/ppt/media/image208.png" ContentType="image/png"/>
  <Override PartName="/ppt/media/image207.png" ContentType="image/png"/>
  <Override PartName="/ppt/media/image206.png" ContentType="image/png"/>
  <Override PartName="/ppt/media/image205.png" ContentType="image/png"/>
  <Override PartName="/ppt/media/image204.png" ContentType="image/png"/>
  <Override PartName="/ppt/media/image203.png" ContentType="image/png"/>
  <Override PartName="/ppt/media/image202.png" ContentType="image/png"/>
  <Override PartName="/ppt/media/image201.png" ContentType="image/png"/>
  <Override PartName="/ppt/media/image200.png" ContentType="image/png"/>
  <Override PartName="/ppt/media/image199.png" ContentType="image/png"/>
  <Override PartName="/ppt/media/image198.png" ContentType="image/png"/>
  <Override PartName="/ppt/media/image189.png" ContentType="image/png"/>
  <Override PartName="/ppt/media/image188.png" ContentType="image/png"/>
  <Override PartName="/ppt/media/image179.png" ContentType="image/png"/>
  <Override PartName="/ppt/media/image178.png" ContentType="image/png"/>
  <Override PartName="/ppt/media/image169.png" ContentType="image/png"/>
  <Override PartName="/ppt/media/image168.png" ContentType="image/png"/>
  <Override PartName="/ppt/media/image167.png" ContentType="image/png"/>
  <Override PartName="/ppt/media/image166.png" ContentType="image/png"/>
  <Override PartName="/ppt/media/image165.png" ContentType="image/png"/>
  <Override PartName="/ppt/media/image164.png" ContentType="image/png"/>
  <Override PartName="/ppt/media/image163.png" ContentType="image/png"/>
  <Override PartName="/ppt/media/image329.png" ContentType="image/png"/>
  <Override PartName="/ppt/media/image162.png" ContentType="image/png"/>
  <Override PartName="/ppt/media/image328.png" ContentType="image/png"/>
  <Override PartName="/ppt/media/image161.png" ContentType="image/png"/>
  <Override PartName="/ppt/media/image289.png" ContentType="image/png"/>
  <Override PartName="/ppt/media/image327.png" ContentType="image/png"/>
  <Override PartName="/ppt/media/image160.png" ContentType="image/png"/>
  <Override PartName="/ppt/media/image288.png" ContentType="image/png"/>
  <Override PartName="/ppt/media/image326.png" ContentType="image/png"/>
  <Override PartName="/ppt/media/image153.png" ContentType="image/png"/>
  <Override PartName="/ppt/media/image319.png" ContentType="image/png"/>
  <Override PartName="/ppt/media/image152.png" ContentType="image/png"/>
  <Override PartName="/ppt/media/image318.png" ContentType="image/png"/>
  <Override PartName="/ppt/media/image151.png" ContentType="image/png"/>
  <Override PartName="/ppt/media/image279.png" ContentType="image/png"/>
  <Override PartName="/ppt/media/image317.png" ContentType="image/png"/>
  <Override PartName="/ppt/media/image150.png" ContentType="image/png"/>
  <Override PartName="/ppt/media/image278.png" ContentType="image/png"/>
  <Override PartName="/ppt/media/image316.png" ContentType="image/png"/>
  <Override PartName="/ppt/media/image149.png" ContentType="image/png"/>
  <Override PartName="/ppt/media/image148.png" ContentType="image/png"/>
  <Override PartName="/ppt/media/image147.png" ContentType="image/png"/>
  <Override PartName="/ppt/media/image146.png" ContentType="image/png"/>
  <Override PartName="/ppt/media/image145.png" ContentType="image/png"/>
  <Override PartName="/ppt/media/image144.png" ContentType="image/png"/>
  <Override PartName="/ppt/media/image143.png" ContentType="image/png"/>
  <Override PartName="/ppt/media/image309.png" ContentType="image/png"/>
  <Override PartName="/ppt/media/image142.png" ContentType="image/png"/>
  <Override PartName="/ppt/media/image308.png" ContentType="image/png"/>
  <Override PartName="/ppt/media/image141.png" ContentType="image/png"/>
  <Override PartName="/ppt/media/image269.png" ContentType="image/png"/>
  <Override PartName="/ppt/media/image307.png" ContentType="image/png"/>
  <Override PartName="/ppt/media/image140.png" ContentType="image/png"/>
  <Override PartName="/ppt/media/image268.png" ContentType="image/png"/>
  <Override PartName="/ppt/media/image306.png" ContentType="image/png"/>
  <Override PartName="/ppt/media/image139.png" ContentType="image/png"/>
  <Override PartName="/ppt/media/image138.png" ContentType="image/png"/>
  <Override PartName="/ppt/media/image137.png" ContentType="image/png"/>
  <Override PartName="/ppt/media/image136.png" ContentType="image/png"/>
  <Override PartName="/ppt/media/image135.png" ContentType="image/png"/>
  <Override PartName="/ppt/media/image134.png" ContentType="image/png"/>
  <Override PartName="/ppt/media/image133.png" ContentType="image/png"/>
  <Override PartName="/ppt/media/image132.png" ContentType="image/png"/>
  <Override PartName="/ppt/media/image131.png" ContentType="image/png"/>
  <Override PartName="/ppt/media/image259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7.png" ContentType="image/png"/>
  <Override PartName="/ppt/media/image19.png" ContentType="image/png"/>
  <Override PartName="/ppt/media/image345.png" ContentType="image/png"/>
  <Override PartName="/ppt/media/image88.png" ContentType="image/png"/>
  <Override PartName="/ppt/media/image89.png" ContentType="image/png"/>
  <Override PartName="/ppt/media/image27.png" ContentType="image/png"/>
  <Override PartName="/ppt/media/image353.png" ContentType="image/png"/>
  <Override PartName="/ppt/media/image96.png" ContentType="image/png"/>
  <Override PartName="/ppt/media/image28.png" ContentType="image/png"/>
  <Override PartName="/ppt/media/image354.png" ContentType="image/png"/>
  <Override PartName="/ppt/media/image97.png" ContentType="image/png"/>
  <Override PartName="/ppt/media/image29.png" ContentType="image/png"/>
  <Override PartName="/ppt/media/image355.png" ContentType="image/png"/>
  <Override PartName="/ppt/media/image98.png" ContentType="image/png"/>
  <Override PartName="/ppt/media/image1.jpeg" ContentType="image/jpeg"/>
  <Override PartName="/ppt/media/image99.png" ContentType="image/png"/>
  <Override PartName="/ppt/media/image366.png" ContentType="image/png"/>
  <Override PartName="/ppt/media/image173.png" ContentType="image/png"/>
  <Override PartName="/ppt/media/image339.png" ContentType="image/png"/>
  <Override PartName="/ppt/media/image174.png" ContentType="image/png"/>
  <Override PartName="/ppt/media/image367.png" ContentType="image/png"/>
  <Override PartName="/ppt/media/image2.png" ContentType="image/png"/>
  <Override PartName="/ppt/media/image154.png" ContentType="image/png"/>
  <Override PartName="/ppt/media/image3.png" ContentType="image/png"/>
  <Override PartName="/ppt/media/image155.png" ContentType="image/png"/>
  <Override PartName="/ppt/media/image376.png" ContentType="image/png"/>
  <Override PartName="/ppt/media/image183.png" ContentType="image/png"/>
  <Override PartName="/ppt/media/image349.png" ContentType="image/png"/>
  <Override PartName="/ppt/media/image4.png" ContentType="image/png"/>
  <Override PartName="/ppt/media/image156.png" ContentType="image/png"/>
  <Override PartName="/ppt/media/image184.png" ContentType="image/png"/>
  <Override PartName="/ppt/media/image377.png" ContentType="image/png"/>
  <Override PartName="/ppt/media/image125.png" ContentType="image/png"/>
  <Override PartName="/ppt/media/image193.png" ContentType="image/png"/>
  <Override PartName="/ppt/media/image359.png" ContentType="image/png"/>
  <Override PartName="/ppt/media/image194.png" ContentType="image/png"/>
  <Override PartName="/ppt/media/image126.png" ContentType="image/png"/>
  <Override PartName="/ppt/media/image260.png" ContentType="image/png"/>
  <Override PartName="/ppt/media/image261.png" ContentType="image/png"/>
  <Override PartName="/ppt/media/image300.png" ContentType="image/png"/>
  <Override PartName="/ppt/media/image262.png" ContentType="image/png"/>
  <Override PartName="/ppt/media/image301.png" ContentType="image/png"/>
  <Override PartName="/ppt/media/image263.png" ContentType="image/png"/>
  <Override PartName="/ppt/media/image280.png" ContentType="image/png"/>
  <Override PartName="/ppt/media/image348.png" ContentType="image/png"/>
  <Override PartName="/ppt/media/image182.png" ContentType="image/png"/>
  <Override PartName="/ppt/media/image290.png" ContentType="image/png"/>
  <Override PartName="/ppt/media/image124.png" ContentType="image/png"/>
  <Override PartName="/ppt/media/image358.png" ContentType="image/png"/>
  <Override PartName="/ppt/media/image192.png" ContentType="image/png"/>
  <Override PartName="/ppt/media/image356.png" ContentType="image/png"/>
  <Override PartName="/ppt/media/image190.png" ContentType="image/png"/>
  <Override PartName="/ppt/media/image122.png" ContentType="image/png"/>
  <Override PartName="/ppt/media/image333.png" ContentType="image/png"/>
  <Override PartName="/ppt/media/image295.png" ContentType="image/png"/>
  <Override PartName="/ppt/media/image379.png" ContentType="image/png"/>
  <Override PartName="/ppt/media/image186.png" ContentType="image/png"/>
  <Override PartName="/ppt/media/image294.png" ContentType="image/png"/>
  <Override PartName="/ppt/media/image332.png" ContentType="image/png"/>
  <Override PartName="/ppt/media/image73.png" ContentType="image/png"/>
  <Override PartName="/ppt/media/image369.png" ContentType="image/png"/>
  <Override PartName="/ppt/media/image176.png" ContentType="image/png"/>
  <Override PartName="/ppt/media/image378.png" ContentType="image/png"/>
  <Override PartName="/ppt/media/image185.png" ContentType="image/png"/>
  <Override PartName="/ppt/media/image72.png" ContentType="image/png"/>
  <Override PartName="/ppt/media/image368.png" ContentType="image/png"/>
  <Override PartName="/ppt/media/image175.png" ContentType="image/png"/>
  <Override PartName="/ppt/media/image357.png" ContentType="image/png"/>
  <Override PartName="/ppt/media/image191.png" ContentType="image/png"/>
  <Override PartName="/ppt/media/image123.png" ContentType="image/png"/>
  <Override PartName="/ppt/media/image287.png" ContentType="image/png"/>
  <Override PartName="/ppt/media/image325.png" ContentType="image/png"/>
  <Override PartName="/ppt/media/image334.png" ContentType="image/png"/>
  <Override PartName="/ppt/media/image296.png" ContentType="image/png"/>
  <Override PartName="/ppt/media/image335.png" ContentType="image/png"/>
  <Override PartName="/ppt/media/image297.png" ContentType="image/png"/>
  <Override PartName="/ppt/media/image331.png" ContentType="image/png"/>
  <Override PartName="/ppt/media/image293.png" ContentType="image/png"/>
  <Override PartName="/ppt/media/image330.png" ContentType="image/png"/>
  <Override PartName="/ppt/media/image292.png" ContentType="image/png"/>
  <Override PartName="/ppt/media/image291.png" ContentType="image/png"/>
  <Override PartName="/ppt/media/image347.png" ContentType="image/png"/>
  <Override PartName="/ppt/media/image181.png" ContentType="image/png"/>
  <Override PartName="/ppt/media/image113.png" ContentType="image/png"/>
  <Override PartName="/ppt/media/image324.png" ContentType="image/png"/>
  <Override PartName="/ppt/media/image286.png" ContentType="image/png"/>
  <Override PartName="/ppt/media/image102.png" ContentType="image/png"/>
  <Override PartName="/ppt/media/image336.png" ContentType="image/png"/>
  <Override PartName="/ppt/media/image298.png" ContentType="image/png"/>
  <Override PartName="/ppt/media/image170.png" ContentType="image/png"/>
  <Override PartName="/ppt/media/image338.png" ContentType="image/png"/>
  <Override PartName="/ppt/media/image172.png" ContentType="image/png"/>
  <Override PartName="/ppt/media/image315.png" ContentType="image/png"/>
  <Override PartName="/ppt/media/image277.png" ContentType="image/png"/>
  <Override PartName="/ppt/media/image346.png" ContentType="image/png"/>
  <Override PartName="/ppt/media/image180.png" ContentType="image/png"/>
  <Override PartName="/ppt/media/image112.png" ContentType="image/png"/>
  <Override PartName="/ppt/media/image323.png" ContentType="image/png"/>
  <Override PartName="/ppt/media/image285.png" ContentType="image/png"/>
  <Override PartName="/ppt/media/image271.png" ContentType="image/png"/>
  <Override PartName="/ppt/media/image322.png" ContentType="image/png"/>
  <Override PartName="/ppt/media/image284.png" ContentType="image/png"/>
  <Override PartName="/ppt/media/image270.png" ContentType="image/png"/>
  <Override PartName="/ppt/media/image321.png" ContentType="image/png"/>
  <Override PartName="/ppt/media/image283.png" ContentType="image/png"/>
  <Override PartName="/ppt/media/image312.png" ContentType="image/png"/>
  <Override PartName="/ppt/media/image274.png" ContentType="image/png"/>
  <Override PartName="/ppt/media/image320.png" ContentType="image/png"/>
  <Override PartName="/ppt/media/image282.png" ContentType="image/png"/>
  <Override PartName="/ppt/media/image103.png" ContentType="image/png"/>
  <Override PartName="/ppt/media/image337.png" ContentType="image/png"/>
  <Override PartName="/ppt/media/image299.png" ContentType="image/png"/>
  <Override PartName="/ppt/media/image171.png" ContentType="image/png"/>
  <Override PartName="/ppt/media/image311.png" ContentType="image/png"/>
  <Override PartName="/ppt/media/image273.png" ContentType="image/png"/>
  <Override PartName="/ppt/media/image281.png" ContentType="image/png"/>
  <Override PartName="/ppt/media/image272.png" ContentType="image/png"/>
  <Override PartName="/ppt/media/image310.png" ContentType="image/png"/>
  <Override PartName="/ppt/media/image382.jpeg" ContentType="image/jpeg"/>
  <Override PartName="/ppt/media/image314.png" ContentType="image/png"/>
  <Override PartName="/ppt/media/image276.png" ContentType="image/png"/>
  <Override PartName="/ppt/media/image305.png" ContentType="image/png"/>
  <Override PartName="/ppt/media/image267.png" ContentType="image/png"/>
  <Override PartName="/ppt/media/image313.png" ContentType="image/png"/>
  <Override PartName="/ppt/media/image275.png" ContentType="image/png"/>
  <Override PartName="/ppt/media/image304.png" ContentType="image/png"/>
  <Override PartName="/ppt/media/image266.png" ContentType="image/png"/>
  <Override PartName="/ppt/media/image303.png" ContentType="image/png"/>
  <Override PartName="/ppt/media/image265.png" ContentType="image/png"/>
  <Override PartName="/ppt/media/image302.png" ContentType="image/png"/>
  <Override PartName="/ppt/media/image264.png" ContentType="image/png"/>
  <Override PartName="/ppt/media/image71.png" ContentType="image/png"/>
  <Override PartName="/ppt/media/image7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62.png" ContentType="image/png"/>
  <Override PartName="/ppt/media/image61.png" ContentType="image/png"/>
  <Override PartName="/ppt/media/image60.png" ContentType="image/png"/>
  <Override PartName="/ppt/media/image350.png" ContentType="image/png"/>
  <Override PartName="/ppt/media/image24.png" ContentType="image/png"/>
  <Override PartName="/ppt/media/image116.png" ContentType="image/png"/>
  <Override PartName="/ppt/media/image92.png" ContentType="image/png"/>
  <Override PartName="/ppt/media/image23.png" ContentType="image/png"/>
  <Override PartName="/ppt/media/image115.png" ContentType="image/png"/>
  <Override PartName="/ppt/media/image91.png" ContentType="image/png"/>
  <Override PartName="/ppt/media/image95.png" ContentType="image/png"/>
  <Override PartName="/ppt/media/image119.png" ContentType="image/png"/>
  <Override PartName="/ppt/media/image187.png" ContentType="image/png"/>
  <Override PartName="/ppt/media/image22.png" ContentType="image/png"/>
  <Override PartName="/ppt/media/image114.png" ContentType="image/png"/>
  <Override PartName="/ppt/media/image90.png" ContentType="image/png"/>
  <Override PartName="/ppt/media/image59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17.png" ContentType="image/png"/>
  <Override PartName="/ppt/media/image93.png" ContentType="image/png"/>
  <Override PartName="/ppt/media/image25.png" ContentType="image/png"/>
  <Override PartName="/ppt/media/image351.png" ContentType="image/png"/>
  <Override PartName="/ppt/media/image106.png" ContentType="image/png"/>
  <Override PartName="/ppt/media/image82.png" ContentType="image/png"/>
  <Override PartName="/ppt/media/image14.png" ContentType="image/png"/>
  <Override PartName="/ppt/media/image340.png" ContentType="image/png"/>
  <Override PartName="/ppt/media/image343.png" ContentType="image/png"/>
  <Override PartName="/ppt/media/image17.png" ContentType="image/png"/>
  <Override PartName="/ppt/media/image5.png" ContentType="image/png"/>
  <Override PartName="/ppt/media/image157.png" ContentType="image/png"/>
  <Override PartName="/ppt/media/image361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373.png" ContentType="image/png"/>
  <Override PartName="/ppt/media/image47.png" ContentType="image/png"/>
  <Override PartName="/ppt/media/image32.png" ContentType="image/png"/>
  <Override PartName="/ppt/media/image352.png" ContentType="image/png"/>
  <Override PartName="/ppt/media/image26.png" ContentType="image/png"/>
  <Override PartName="/ppt/media/image118.png" ContentType="image/png"/>
  <Override PartName="/ppt/media/image94.png" ContentType="image/png"/>
  <Override PartName="/ppt/media/image104.png" ContentType="image/png"/>
  <Override PartName="/ppt/media/image80.png" ContentType="image/png"/>
  <Override PartName="/ppt/media/image12.png" ContentType="image/png"/>
  <Override PartName="/ppt/media/image341.png" ContentType="image/png"/>
  <Override PartName="/ppt/media/image15.png" ContentType="image/png"/>
  <Override PartName="/ppt/media/image107.png" ContentType="image/png"/>
  <Override PartName="/ppt/media/image83.png" ContentType="image/png"/>
  <Override PartName="/ppt/media/image33.png" ContentType="image/png"/>
  <Override PartName="/ppt/media/image105.png" ContentType="image/png"/>
  <Override PartName="/ppt/media/image81.png" ContentType="image/png"/>
  <Override PartName="/ppt/media/image13.png" ContentType="image/png"/>
  <Override PartName="/ppt/media/image342.png" ContentType="image/png"/>
  <Override PartName="/ppt/media/image16.png" ContentType="image/png"/>
  <Override PartName="/ppt/media/image108.png" ContentType="image/png"/>
  <Override PartName="/ppt/media/image84.png" ContentType="image/png"/>
  <Override PartName="/ppt/media/image360.png" ContentType="image/png"/>
  <Override PartName="/ppt/media/image34.png" ContentType="image/png"/>
  <Override PartName="/ppt/media/image344.png" ContentType="image/png"/>
  <Override PartName="/ppt/media/image18.png" ContentType="image/png"/>
  <Override PartName="/ppt/media/image86.png" ContentType="image/png"/>
  <Override PartName="/ppt/media/image6.png" ContentType="image/png"/>
  <Override PartName="/ppt/media/image158.png" ContentType="image/png"/>
  <Override PartName="/ppt/media/image362.png" ContentType="image/png"/>
  <Override PartName="/ppt/media/image36.png" ContentType="image/png"/>
  <Override PartName="/ppt/media/image11.png" ContentType="image/png"/>
  <Override PartName="/ppt/media/image374.png" ContentType="image/png"/>
  <Override PartName="/ppt/media/image48.png" ContentType="image/png"/>
  <Override PartName="/ppt/media/image7.png" ContentType="image/png"/>
  <Override PartName="/ppt/media/image159.png" ContentType="image/png"/>
  <Override PartName="/ppt/media/image363.png" ContentType="image/png"/>
  <Override PartName="/ppt/media/image37.png" ContentType="image/png"/>
  <Override PartName="/ppt/media/image85.png" ContentType="image/png"/>
  <Override PartName="/ppt/media/image109.png" ContentType="image/png"/>
  <Override PartName="/ppt/media/image177.png" ContentType="image/png"/>
  <Override PartName="/ppt/media/image375.png" ContentType="image/png"/>
  <Override PartName="/ppt/media/image49.png" ContentType="image/png"/>
  <Override PartName="/ppt/media/image8.png" ContentType="image/png"/>
  <Override PartName="/ppt/media/image30.png" ContentType="image/png"/>
  <Override PartName="/ppt/media/image364.png" ContentType="image/png"/>
  <Override PartName="/ppt/media/image38.png" ContentType="image/png"/>
  <Override PartName="/ppt/media/image9.png" ContentType="image/png"/>
  <Override PartName="/ppt/media/image31.png" ContentType="image/png"/>
  <Override PartName="/ppt/media/image365.png" ContentType="image/png"/>
  <Override PartName="/ppt/media/image39.png" ContentType="image/png"/>
  <Override PartName="/ppt/media/image127.png" ContentType="image/png"/>
  <Override PartName="/ppt/media/image195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370.png" ContentType="image/png"/>
  <Override PartName="/ppt/media/image44.png" ContentType="image/png"/>
  <Override PartName="/ppt/media/image371.png" ContentType="image/png"/>
  <Override PartName="/ppt/media/image45.png" ContentType="image/png"/>
  <Override PartName="/ppt/media/image372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128.png" ContentType="image/png"/>
  <Override PartName="/ppt/media/image196.png" ContentType="image/png"/>
  <Override PartName="/ppt/media/image129.png" ContentType="image/png"/>
  <Override PartName="/ppt/media/image197.png" ContentType="image/png"/>
  <Override PartName="/ppt/media/image130.png" ContentType="image/png"/>
  <Override PartName="/ppt/media/image25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slide" Target="slides/slide51.xml"/><Relationship Id="rId56" Type="http://schemas.openxmlformats.org/officeDocument/2006/relationships/slide" Target="slides/slide52.xml"/><Relationship Id="rId57" Type="http://schemas.openxmlformats.org/officeDocument/2006/relationships/slide" Target="slides/slide53.xml"/><Relationship Id="rId58" Type="http://schemas.openxmlformats.org/officeDocument/2006/relationships/slide" Target="slides/slide54.xml"/><Relationship Id="rId59" Type="http://schemas.openxmlformats.org/officeDocument/2006/relationships/slide" Target="slides/slide55.xml"/><Relationship Id="rId60" Type="http://schemas.openxmlformats.org/officeDocument/2006/relationships/slide" Target="slides/slide56.xml"/><Relationship Id="rId61" Type="http://schemas.openxmlformats.org/officeDocument/2006/relationships/slide" Target="slides/slide57.xml"/><Relationship Id="rId62" Type="http://schemas.openxmlformats.org/officeDocument/2006/relationships/slide" Target="slides/slide58.xml"/><Relationship Id="rId63" Type="http://schemas.openxmlformats.org/officeDocument/2006/relationships/slide" Target="slides/slide59.xml"/><Relationship Id="rId64" Type="http://schemas.openxmlformats.org/officeDocument/2006/relationships/slide" Target="slides/slide60.xml"/><Relationship Id="rId65" Type="http://schemas.openxmlformats.org/officeDocument/2006/relationships/slide" Target="slides/slide61.xml"/><Relationship Id="rId66" Type="http://schemas.openxmlformats.org/officeDocument/2006/relationships/slide" Target="slides/slide62.xml"/><Relationship Id="rId67" Type="http://schemas.openxmlformats.org/officeDocument/2006/relationships/slide" Target="slides/slide63.xml"/><Relationship Id="rId68" Type="http://schemas.openxmlformats.org/officeDocument/2006/relationships/slide" Target="slides/slide64.xml"/><Relationship Id="rId69" Type="http://schemas.openxmlformats.org/officeDocument/2006/relationships/slide" Target="slides/slide65.xml"/><Relationship Id="rId70" Type="http://schemas.openxmlformats.org/officeDocument/2006/relationships/slide" Target="slides/slide66.xml"/><Relationship Id="rId71" Type="http://schemas.openxmlformats.org/officeDocument/2006/relationships/slide" Target="slides/slide67.xml"/><Relationship Id="rId72" Type="http://schemas.openxmlformats.org/officeDocument/2006/relationships/slide" Target="slides/slide68.xml"/><Relationship Id="rId73" Type="http://schemas.openxmlformats.org/officeDocument/2006/relationships/slide" Target="slides/slide69.xml"/><Relationship Id="rId74" Type="http://schemas.openxmlformats.org/officeDocument/2006/relationships/slide" Target="slides/slide70.xml"/><Relationship Id="rId75" Type="http://schemas.openxmlformats.org/officeDocument/2006/relationships/slide" Target="slides/slide71.xml"/><Relationship Id="rId76" Type="http://schemas.openxmlformats.org/officeDocument/2006/relationships/slide" Target="slides/slide72.xml"/><Relationship Id="rId77" Type="http://schemas.openxmlformats.org/officeDocument/2006/relationships/slide" Target="slides/slide73.xml"/><Relationship Id="rId78" Type="http://schemas.openxmlformats.org/officeDocument/2006/relationships/slide" Target="slides/slide74.xml"/><Relationship Id="rId79" Type="http://schemas.openxmlformats.org/officeDocument/2006/relationships/slide" Target="slides/slide75.xml"/><Relationship Id="rId80" Type="http://schemas.openxmlformats.org/officeDocument/2006/relationships/slide" Target="slides/slide76.xml"/><Relationship Id="rId81" Type="http://schemas.openxmlformats.org/officeDocument/2006/relationships/slide" Target="slides/slide77.xml"/><Relationship Id="rId82" Type="http://schemas.openxmlformats.org/officeDocument/2006/relationships/slide" Target="slides/slide78.xml"/><Relationship Id="rId83" Type="http://schemas.openxmlformats.org/officeDocument/2006/relationships/slide" Target="slides/slide79.xml"/><Relationship Id="rId84" Type="http://schemas.openxmlformats.org/officeDocument/2006/relationships/slide" Target="slides/slide80.xml"/><Relationship Id="rId85" Type="http://schemas.openxmlformats.org/officeDocument/2006/relationships/slide" Target="slides/slide81.xml"/><Relationship Id="rId86" Type="http://schemas.openxmlformats.org/officeDocument/2006/relationships/slide" Target="slides/slide82.xml"/><Relationship Id="rId87" Type="http://schemas.openxmlformats.org/officeDocument/2006/relationships/slide" Target="slides/slide83.xml"/><Relationship Id="rId88" Type="http://schemas.openxmlformats.org/officeDocument/2006/relationships/slide" Target="slides/slide84.xml"/><Relationship Id="rId89" Type="http://schemas.openxmlformats.org/officeDocument/2006/relationships/slide" Target="slides/slide85.xml"/><Relationship Id="rId90" Type="http://schemas.openxmlformats.org/officeDocument/2006/relationships/slide" Target="slides/slide86.xml"/><Relationship Id="rId91" Type="http://schemas.openxmlformats.org/officeDocument/2006/relationships/slide" Target="slides/slide87.xml"/><Relationship Id="rId92" Type="http://schemas.openxmlformats.org/officeDocument/2006/relationships/slide" Target="slides/slide88.xml"/><Relationship Id="rId9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804BF0B-AB88-47DB-99AC-965FF26EB9C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5.xml.rels><?xml version="1.0" encoding="UTF-8"?>
<Relationships xmlns="http://schemas.openxmlformats.org/package/2006/relationships"><Relationship Id="rId1" Type="http://schemas.openxmlformats.org/officeDocument/2006/relationships/slide" Target="../slides/slide85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88.xml.rels><?xml version="1.0" encoding="UTF-8"?>
<Relationships xmlns="http://schemas.openxmlformats.org/package/2006/relationships"><Relationship Id="rId1" Type="http://schemas.openxmlformats.org/officeDocument/2006/relationships/slide" Target="../slides/slide8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F089B13-CE25-483C-86B4-FDBC918D85A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51082B-B12D-4BB7-B72C-7580D6962AB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9F1BA1-19A6-4BBE-A391-B2091EE96C0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74379-8DC9-486A-B93D-1BAFD8F8CF5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99E4D0-F7A4-4B22-8781-46E26030A9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C3C668-FEDE-40FD-BFAE-7E22484656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469D00-7169-4340-866C-3D51335493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2179E6-4F73-45AB-A7D5-B9C9E6EF0B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6F5E17-5F6B-4EE2-ABFE-F9319C2F562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94A21-ECC8-4FB3-A794-6E6383B544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08369-545B-44F2-B991-0FC3B90254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EB1455-FA40-4F4E-9FFC-4030DF2373C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1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299114-5F8C-4BDC-B1E0-8E4ED7B0DA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CED45A-989C-48DF-8889-2BF9EB49C9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D3BAF1-9D2A-41FA-8270-2D015B83A6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2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8706A3-D381-4512-8CE8-6584167D468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1BCD31-1FF3-4996-A84F-4F6243F9713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FA2AF-1359-472F-8F1E-206486EEA1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3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987B1E-A789-44DA-B24A-0314CE962F7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F7305-7B68-4600-9E73-D6D3866027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A39442-FD6B-41B4-965A-29611B6FE7F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7ABC6-1D15-49F8-8829-CCF93A403C0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C2839D-4FE8-4D2C-A910-B0B6560B087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4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A0501-9BBF-4A00-8B57-E8DED6A46D4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3DEAACE-ECC2-46F1-98A4-97B31543538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13A2BB-CCCF-4DC9-ACB6-A75DA87946C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5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343040-53BA-433A-BD39-30168ED921F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F7331E-09BA-4F38-9D49-4DAD1EF8331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1D0A96-EBED-44B6-8CF2-1B201CB465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C4B125-4077-4403-A0E2-37A5944BB1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1F56A6-9964-43C3-9CB4-834EAA7F052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1236F5-2461-4C9F-AD5C-E64EA5F255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6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636173-1E29-454D-8ABF-2A54441ED5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C4614D-EB04-4765-AF96-0FC9DCF76FC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7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AFF7DB-195A-4900-9655-19DEE9B7B60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1C2520-B056-4268-BD64-24463DE5663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09F546-BA93-4B5C-B889-BD3F3B85F86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907D7-E27E-47CC-84ED-A8018BB003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3E1178-6CF9-4BAA-A9A4-0A40EAB26C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76E74-4433-4F6C-B520-85D6A5EE53C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D3604A-53AF-4078-ACBE-431B5A74496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0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4C0C61-3348-4C6B-9AEA-72D6C13A72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F05D0-7AC4-48C6-AC51-A00091BBD4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2DF2B-00DE-4823-82D4-8B83A708FEF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C0257-F5C8-44DC-9AD3-DECFA56F516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0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ABC260-6094-44FB-A214-6357E55C19D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21B85B-6333-4E86-9DB7-AA4284868A3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58C3E2-A389-4B57-9D96-E257A6ADA6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1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541ED3-1E24-45E5-BECD-E8B5E6A7BE1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AD5956-6B91-4786-BBD2-0E9FED28752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499213-2791-430F-B65F-C0BAA1A11A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2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2AAA95-E35D-4CAD-8931-D247115DE2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B0449F-0E86-47F8-BC67-1A3DE0EB231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FA2BBD-20EC-4EBA-8271-A9F930F565D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D5093D-A5A5-4BDB-829E-AA8B9ACCDF7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93CE64-FCC1-4508-BAA5-7C1B21E38C7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3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BFCAEC-E011-4A44-BF90-787E3012E53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A058F0-296E-48EF-8FCA-EDE5ECFDA16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70CB75-9684-4ADA-B536-4447C037984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4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F81C2-D494-444C-9ADA-184B75B7F32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60D26B-D479-4B44-8072-DF5834171F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8A31DC-4855-413D-ACA8-5318BD50C5B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5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B4B76A-7AF5-4C2A-BA56-73204E472D8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2E7BF-0BD0-48DA-A36B-A0DDC64F19D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B0EB3A-632E-4145-B887-D2F802229FD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7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3ADF6-67D8-4070-B890-69EE58EC65E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47D09D-8D0F-4FE0-814C-F0A2CE1F5B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2B655C-1AC3-4151-824F-505C9A7531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9D0FD0-43D7-4C47-8CA3-2A04F3CDA39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5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761ACC-B02C-4258-BA5E-247E793A86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78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CD14E2-290D-494A-85FF-1C87F084A7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1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A8713D-EB22-4F50-BF59-0663FBACDB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4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C9BD73-BDFB-45E2-9624-25B03840DAD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87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1A6D9B-61CA-4062-8686-E608490460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C0C433-C5D9-46B2-9D91-02AC7B7DFFD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3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CF1A5E-630F-444A-B426-1530E2111C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91118F-4FFA-416F-86AC-4EBCE51875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6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E2566F-54D7-4903-9945-D781C13D250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99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53BAF2-9A58-4B8E-A231-853D8F35CB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3823AC-4D9C-498C-9E71-7C5FD87AF2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5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88E803-1FFF-416B-BA1A-4A5C6AF3372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08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9BC78-5E71-4713-9475-513A2AB2D9A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1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3BFA16-E321-4A7D-964F-8522C6D73B9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4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4F461-E865-49EC-9B32-32F9821914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7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E78DD2-305B-4073-BACC-410CBD85AEF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1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0" name="PlaceHolder 3"/>
          <p:cNvSpPr>
            <a:spLocks noGrp="1"/>
          </p:cNvSpPr>
          <p:nvPr>
            <p:ph type="sldNum" idx="96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6CB252-5EDF-4927-AD79-0B1D5353D4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3640" cy="3416760"/>
          </a:xfrm>
          <a:prstGeom prst="rect">
            <a:avLst/>
          </a:prstGeom>
          <a:ln w="0">
            <a:noFill/>
          </a:ln>
        </p:spPr>
      </p:sp>
      <p:sp>
        <p:nvSpPr>
          <p:cNvPr id="9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4160" cy="41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8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59560" cy="44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0878D1-D8A5-4E26-B64D-21337A07C1C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912D17-0405-42B8-9F63-5DBEB824E0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6DF154-634E-4CA3-B182-173D15AFB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FFD6A6-FD68-4E60-9520-29BD3D2980A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91DBC7-547F-4294-AF90-7C790920EF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C1A165-AA55-48DB-84E6-7F0504E064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B9697A-E9CB-436D-953F-4F79943E80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B6B858-788B-4C4A-B662-9C0F9E3FA1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DCB85F-0891-44A2-8BAB-1833ACCBD2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5C7523-5EEC-4686-9D80-C89CF8A516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7BCA5A-3413-4C10-B413-596537A14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CCA9C75-7582-42DF-ABDB-8467C89737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5880AF-E630-45C2-BDF6-F5F80FC478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DE0712-6BA5-448F-89C1-5CB9CF1B6F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2FDC04B-14F8-4389-ADE1-15474B7427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D03B76-2B03-4E94-824C-E8F8AD93FF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6B307A-BEE1-4F76-8546-4407C374EC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D15B95-1C65-42B6-BB00-555ABF64FF9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D7EE4B-EFAD-4AF9-B882-75AF6C0412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60B25F-F15C-470C-B1E2-5B7CE7A7C8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38B65F-5A51-4F86-9105-F8420D8DC9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8C5986-D21C-46F2-808D-C05AFD1EA2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17E08E-DDE2-437C-A4DD-0A8C383E56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93597C-211D-40D0-A882-B886AA7336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A35F39-CDD0-4684-A75D-0A897C45C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5E6CFF-7F81-4C24-8DE7-1AE1C2A838EC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87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</a:t>
            </a:r>
            <a:r>
              <a:rPr b="0" lang="en-US" sz="4400" spc="-1" strike="noStrike">
                <a:latin typeface="Arial"/>
              </a:rPr>
              <a:t>le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7916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9AD314-61EE-4C19-BE06-7055759E66E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39280" cy="289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pn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image" Target="../media/image12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27.png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1.png"/><Relationship Id="rId2" Type="http://schemas.openxmlformats.org/officeDocument/2006/relationships/image" Target="../media/image132.png"/><Relationship Id="rId3" Type="http://schemas.openxmlformats.org/officeDocument/2006/relationships/image" Target="../media/image133.png"/><Relationship Id="rId4" Type="http://schemas.openxmlformats.org/officeDocument/2006/relationships/image" Target="../media/image134.png"/><Relationship Id="rId5" Type="http://schemas.openxmlformats.org/officeDocument/2006/relationships/image" Target="../media/image13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36.png"/><Relationship Id="rId2" Type="http://schemas.openxmlformats.org/officeDocument/2006/relationships/image" Target="../media/image137.png"/><Relationship Id="rId3" Type="http://schemas.openxmlformats.org/officeDocument/2006/relationships/image" Target="../media/image138.png"/><Relationship Id="rId4" Type="http://schemas.openxmlformats.org/officeDocument/2006/relationships/image" Target="../media/image13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0.png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45.png"/><Relationship Id="rId2" Type="http://schemas.openxmlformats.org/officeDocument/2006/relationships/image" Target="../media/image146.png"/><Relationship Id="rId3" Type="http://schemas.openxmlformats.org/officeDocument/2006/relationships/image" Target="../media/image147.png"/><Relationship Id="rId4" Type="http://schemas.openxmlformats.org/officeDocument/2006/relationships/image" Target="../media/image14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49.png"/><Relationship Id="rId2" Type="http://schemas.openxmlformats.org/officeDocument/2006/relationships/image" Target="../media/image150.png"/><Relationship Id="rId3" Type="http://schemas.openxmlformats.org/officeDocument/2006/relationships/image" Target="../media/image151.png"/><Relationship Id="rId4" Type="http://schemas.openxmlformats.org/officeDocument/2006/relationships/image" Target="../media/image15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53.png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8.png"/><Relationship Id="rId2" Type="http://schemas.openxmlformats.org/officeDocument/2006/relationships/image" Target="../media/image159.png"/><Relationship Id="rId3" Type="http://schemas.openxmlformats.org/officeDocument/2006/relationships/image" Target="../media/image160.png"/><Relationship Id="rId4" Type="http://schemas.openxmlformats.org/officeDocument/2006/relationships/image" Target="../media/image16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2.png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6.png"/><Relationship Id="rId2" Type="http://schemas.openxmlformats.org/officeDocument/2006/relationships/image" Target="../media/image167.png"/><Relationship Id="rId3" Type="http://schemas.openxmlformats.org/officeDocument/2006/relationships/image" Target="../media/image168.png"/><Relationship Id="rId4" Type="http://schemas.openxmlformats.org/officeDocument/2006/relationships/image" Target="../media/image169.png"/><Relationship Id="rId5" Type="http://schemas.openxmlformats.org/officeDocument/2006/relationships/image" Target="../media/image17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1.png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5.png"/><Relationship Id="rId2" Type="http://schemas.openxmlformats.org/officeDocument/2006/relationships/image" Target="../media/image176.png"/><Relationship Id="rId3" Type="http://schemas.openxmlformats.org/officeDocument/2006/relationships/image" Target="../media/image177.png"/><Relationship Id="rId4" Type="http://schemas.openxmlformats.org/officeDocument/2006/relationships/image" Target="../media/image178.png"/><Relationship Id="rId5" Type="http://schemas.openxmlformats.org/officeDocument/2006/relationships/image" Target="../media/image17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4.png"/><Relationship Id="rId2" Type="http://schemas.openxmlformats.org/officeDocument/2006/relationships/image" Target="../media/image185.png"/><Relationship Id="rId3" Type="http://schemas.openxmlformats.org/officeDocument/2006/relationships/image" Target="../media/image186.png"/><Relationship Id="rId4" Type="http://schemas.openxmlformats.org/officeDocument/2006/relationships/image" Target="../media/image187.png"/><Relationship Id="rId5" Type="http://schemas.openxmlformats.org/officeDocument/2006/relationships/image" Target="../media/image18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89.png"/><Relationship Id="rId2" Type="http://schemas.openxmlformats.org/officeDocument/2006/relationships/image" Target="../media/image190.png"/><Relationship Id="rId3" Type="http://schemas.openxmlformats.org/officeDocument/2006/relationships/image" Target="../media/image191.png"/><Relationship Id="rId4" Type="http://schemas.openxmlformats.org/officeDocument/2006/relationships/image" Target="../media/image19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3.png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image" Target="../media/image198.png"/><Relationship Id="rId3" Type="http://schemas.openxmlformats.org/officeDocument/2006/relationships/image" Target="../media/image199.png"/><Relationship Id="rId4" Type="http://schemas.openxmlformats.org/officeDocument/2006/relationships/image" Target="../media/image200.png"/><Relationship Id="rId5" Type="http://schemas.openxmlformats.org/officeDocument/2006/relationships/image" Target="../media/image20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02.png"/><Relationship Id="rId2" Type="http://schemas.openxmlformats.org/officeDocument/2006/relationships/image" Target="../media/image203.png"/><Relationship Id="rId3" Type="http://schemas.openxmlformats.org/officeDocument/2006/relationships/image" Target="../media/image204.png"/><Relationship Id="rId4" Type="http://schemas.openxmlformats.org/officeDocument/2006/relationships/image" Target="../media/image20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6.png"/><Relationship Id="rId2" Type="http://schemas.openxmlformats.org/officeDocument/2006/relationships/image" Target="../media/image207.png"/><Relationship Id="rId3" Type="http://schemas.openxmlformats.org/officeDocument/2006/relationships/image" Target="../media/image208.png"/><Relationship Id="rId4" Type="http://schemas.openxmlformats.org/officeDocument/2006/relationships/image" Target="../media/image20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0.png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5.png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19.png"/><Relationship Id="rId2" Type="http://schemas.openxmlformats.org/officeDocument/2006/relationships/image" Target="../media/image220.png"/><Relationship Id="rId3" Type="http://schemas.openxmlformats.org/officeDocument/2006/relationships/image" Target="../media/image221.png"/><Relationship Id="rId4" Type="http://schemas.openxmlformats.org/officeDocument/2006/relationships/image" Target="../media/image222.png"/><Relationship Id="rId5" Type="http://schemas.openxmlformats.org/officeDocument/2006/relationships/image" Target="../media/image22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4.png"/><Relationship Id="rId2" Type="http://schemas.openxmlformats.org/officeDocument/2006/relationships/image" Target="../media/image225.png"/><Relationship Id="rId3" Type="http://schemas.openxmlformats.org/officeDocument/2006/relationships/image" Target="../media/image226.png"/><Relationship Id="rId4" Type="http://schemas.openxmlformats.org/officeDocument/2006/relationships/image" Target="../media/image22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8.png"/><Relationship Id="rId2" Type="http://schemas.openxmlformats.org/officeDocument/2006/relationships/image" Target="../media/image229.png"/><Relationship Id="rId3" Type="http://schemas.openxmlformats.org/officeDocument/2006/relationships/image" Target="../media/image230.png"/><Relationship Id="rId4" Type="http://schemas.openxmlformats.org/officeDocument/2006/relationships/image" Target="../media/image231.png"/><Relationship Id="rId5" Type="http://schemas.openxmlformats.org/officeDocument/2006/relationships/image" Target="../media/image23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33.png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7.png"/><Relationship Id="rId2" Type="http://schemas.openxmlformats.org/officeDocument/2006/relationships/image" Target="../media/image238.png"/><Relationship Id="rId3" Type="http://schemas.openxmlformats.org/officeDocument/2006/relationships/image" Target="../media/image239.png"/><Relationship Id="rId4" Type="http://schemas.openxmlformats.org/officeDocument/2006/relationships/image" Target="../media/image24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1.png"/><Relationship Id="rId2" Type="http://schemas.openxmlformats.org/officeDocument/2006/relationships/image" Target="../media/image242.png"/><Relationship Id="rId3" Type="http://schemas.openxmlformats.org/officeDocument/2006/relationships/image" Target="../media/image243.png"/><Relationship Id="rId4" Type="http://schemas.openxmlformats.org/officeDocument/2006/relationships/image" Target="../media/image244.png"/><Relationship Id="rId5" Type="http://schemas.openxmlformats.org/officeDocument/2006/relationships/image" Target="../media/image24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6.png"/><Relationship Id="rId2" Type="http://schemas.openxmlformats.org/officeDocument/2006/relationships/image" Target="../media/image247.png"/><Relationship Id="rId3" Type="http://schemas.openxmlformats.org/officeDocument/2006/relationships/image" Target="../media/image248.png"/><Relationship Id="rId4" Type="http://schemas.openxmlformats.org/officeDocument/2006/relationships/image" Target="../media/image24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50.png"/><Relationship Id="rId2" Type="http://schemas.openxmlformats.org/officeDocument/2006/relationships/image" Target="../media/image251.png"/><Relationship Id="rId3" Type="http://schemas.openxmlformats.org/officeDocument/2006/relationships/image" Target="../media/image252.png"/><Relationship Id="rId4" Type="http://schemas.openxmlformats.org/officeDocument/2006/relationships/image" Target="../media/image25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54.png"/><Relationship Id="rId2" Type="http://schemas.openxmlformats.org/officeDocument/2006/relationships/image" Target="../media/image255.png"/><Relationship Id="rId3" Type="http://schemas.openxmlformats.org/officeDocument/2006/relationships/image" Target="../media/image256.png"/><Relationship Id="rId4" Type="http://schemas.openxmlformats.org/officeDocument/2006/relationships/image" Target="../media/image257.png"/><Relationship Id="rId5" Type="http://schemas.openxmlformats.org/officeDocument/2006/relationships/image" Target="../media/image25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9.png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63.png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68.png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72.png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Relationship Id="rId5" Type="http://schemas.openxmlformats.org/officeDocument/2006/relationships/image" Target="../media/image27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77.png"/><Relationship Id="rId2" Type="http://schemas.openxmlformats.org/officeDocument/2006/relationships/image" Target="../media/image278.png"/><Relationship Id="rId3" Type="http://schemas.openxmlformats.org/officeDocument/2006/relationships/image" Target="../media/image279.png"/><Relationship Id="rId4" Type="http://schemas.openxmlformats.org/officeDocument/2006/relationships/image" Target="../media/image28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81.png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85.png"/><Relationship Id="rId2" Type="http://schemas.openxmlformats.org/officeDocument/2006/relationships/image" Target="../media/image286.png"/><Relationship Id="rId3" Type="http://schemas.openxmlformats.org/officeDocument/2006/relationships/image" Target="../media/image287.png"/><Relationship Id="rId4" Type="http://schemas.openxmlformats.org/officeDocument/2006/relationships/image" Target="../media/image288.png"/><Relationship Id="rId5" Type="http://schemas.openxmlformats.org/officeDocument/2006/relationships/image" Target="../media/image28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90.png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94.png"/><Relationship Id="rId2" Type="http://schemas.openxmlformats.org/officeDocument/2006/relationships/image" Target="../media/image295.png"/><Relationship Id="rId3" Type="http://schemas.openxmlformats.org/officeDocument/2006/relationships/image" Target="../media/image296.png"/><Relationship Id="rId4" Type="http://schemas.openxmlformats.org/officeDocument/2006/relationships/image" Target="../media/image29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298.png"/><Relationship Id="rId2" Type="http://schemas.openxmlformats.org/officeDocument/2006/relationships/image" Target="../media/image299.png"/><Relationship Id="rId3" Type="http://schemas.openxmlformats.org/officeDocument/2006/relationships/image" Target="../media/image300.png"/><Relationship Id="rId4" Type="http://schemas.openxmlformats.org/officeDocument/2006/relationships/image" Target="../media/image301.png"/><Relationship Id="rId5" Type="http://schemas.openxmlformats.org/officeDocument/2006/relationships/image" Target="../media/image30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303.png"/><Relationship Id="rId2" Type="http://schemas.openxmlformats.org/officeDocument/2006/relationships/image" Target="../media/image304.png"/><Relationship Id="rId3" Type="http://schemas.openxmlformats.org/officeDocument/2006/relationships/image" Target="../media/image305.png"/><Relationship Id="rId4" Type="http://schemas.openxmlformats.org/officeDocument/2006/relationships/image" Target="../media/image30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7.png"/><Relationship Id="rId2" Type="http://schemas.openxmlformats.org/officeDocument/2006/relationships/image" Target="../media/image308.png"/><Relationship Id="rId3" Type="http://schemas.openxmlformats.org/officeDocument/2006/relationships/image" Target="../media/image309.png"/><Relationship Id="rId4" Type="http://schemas.openxmlformats.org/officeDocument/2006/relationships/image" Target="../media/image310.png"/><Relationship Id="rId5" Type="http://schemas.openxmlformats.org/officeDocument/2006/relationships/image" Target="../media/image3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312.png"/><Relationship Id="rId2" Type="http://schemas.openxmlformats.org/officeDocument/2006/relationships/image" Target="../media/image313.png"/><Relationship Id="rId3" Type="http://schemas.openxmlformats.org/officeDocument/2006/relationships/image" Target="../media/image314.png"/><Relationship Id="rId4" Type="http://schemas.openxmlformats.org/officeDocument/2006/relationships/image" Target="../media/image31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16.png"/><Relationship Id="rId2" Type="http://schemas.openxmlformats.org/officeDocument/2006/relationships/image" Target="../media/image317.png"/><Relationship Id="rId3" Type="http://schemas.openxmlformats.org/officeDocument/2006/relationships/image" Target="../media/image318.png"/><Relationship Id="rId4" Type="http://schemas.openxmlformats.org/officeDocument/2006/relationships/image" Target="../media/image319.png"/><Relationship Id="rId5" Type="http://schemas.openxmlformats.org/officeDocument/2006/relationships/image" Target="../media/image32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21.png"/><Relationship Id="rId2" Type="http://schemas.openxmlformats.org/officeDocument/2006/relationships/image" Target="../media/image322.png"/><Relationship Id="rId3" Type="http://schemas.openxmlformats.org/officeDocument/2006/relationships/image" Target="../media/image323.png"/><Relationship Id="rId4" Type="http://schemas.openxmlformats.org/officeDocument/2006/relationships/image" Target="../media/image32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25.png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329.png"/><Relationship Id="rId2" Type="http://schemas.openxmlformats.org/officeDocument/2006/relationships/image" Target="../media/image330.png"/><Relationship Id="rId3" Type="http://schemas.openxmlformats.org/officeDocument/2006/relationships/image" Target="../media/image331.png"/><Relationship Id="rId4" Type="http://schemas.openxmlformats.org/officeDocument/2006/relationships/image" Target="../media/image332.png"/><Relationship Id="rId5" Type="http://schemas.openxmlformats.org/officeDocument/2006/relationships/image" Target="../media/image33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34.png"/><Relationship Id="rId2" Type="http://schemas.openxmlformats.org/officeDocument/2006/relationships/image" Target="../media/image335.png"/><Relationship Id="rId3" Type="http://schemas.openxmlformats.org/officeDocument/2006/relationships/image" Target="../media/image336.png"/><Relationship Id="rId4" Type="http://schemas.openxmlformats.org/officeDocument/2006/relationships/image" Target="../media/image33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38.png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image" Target="../media/image342.png"/><Relationship Id="rId2" Type="http://schemas.openxmlformats.org/officeDocument/2006/relationships/image" Target="../media/image343.png"/><Relationship Id="rId3" Type="http://schemas.openxmlformats.org/officeDocument/2006/relationships/image" Target="../media/image344.png"/><Relationship Id="rId4" Type="http://schemas.openxmlformats.org/officeDocument/2006/relationships/image" Target="../media/image345.png"/><Relationship Id="rId5" Type="http://schemas.openxmlformats.org/officeDocument/2006/relationships/image" Target="../media/image34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47.png"/><Relationship Id="rId2" Type="http://schemas.openxmlformats.org/officeDocument/2006/relationships/image" Target="../media/image348.png"/><Relationship Id="rId3" Type="http://schemas.openxmlformats.org/officeDocument/2006/relationships/image" Target="../media/image349.png"/><Relationship Id="rId4" Type="http://schemas.openxmlformats.org/officeDocument/2006/relationships/image" Target="../media/image35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51.png"/><Relationship Id="rId2" Type="http://schemas.openxmlformats.org/officeDocument/2006/relationships/image" Target="../media/image352.png"/><Relationship Id="rId3" Type="http://schemas.openxmlformats.org/officeDocument/2006/relationships/image" Target="../media/image353.png"/><Relationship Id="rId4" Type="http://schemas.openxmlformats.org/officeDocument/2006/relationships/image" Target="../media/image354.png"/><Relationship Id="rId5" Type="http://schemas.openxmlformats.org/officeDocument/2006/relationships/image" Target="../media/image35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56.png"/><Relationship Id="rId2" Type="http://schemas.openxmlformats.org/officeDocument/2006/relationships/image" Target="../media/image357.png"/><Relationship Id="rId3" Type="http://schemas.openxmlformats.org/officeDocument/2006/relationships/image" Target="../media/image358.png"/><Relationship Id="rId4" Type="http://schemas.openxmlformats.org/officeDocument/2006/relationships/image" Target="../media/image35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360.png"/><Relationship Id="rId2" Type="http://schemas.openxmlformats.org/officeDocument/2006/relationships/image" Target="../media/image361.png"/><Relationship Id="rId3" Type="http://schemas.openxmlformats.org/officeDocument/2006/relationships/image" Target="../media/image362.png"/><Relationship Id="rId4" Type="http://schemas.openxmlformats.org/officeDocument/2006/relationships/image" Target="../media/image363.png"/><Relationship Id="rId5" Type="http://schemas.openxmlformats.org/officeDocument/2006/relationships/image" Target="../media/image364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365.png"/><Relationship Id="rId2" Type="http://schemas.openxmlformats.org/officeDocument/2006/relationships/image" Target="../media/image366.png"/><Relationship Id="rId3" Type="http://schemas.openxmlformats.org/officeDocument/2006/relationships/image" Target="../media/image367.png"/><Relationship Id="rId4" Type="http://schemas.openxmlformats.org/officeDocument/2006/relationships/image" Target="../media/image36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image" Target="../media/image369.png"/><Relationship Id="rId2" Type="http://schemas.openxmlformats.org/officeDocument/2006/relationships/image" Target="../media/image370.png"/><Relationship Id="rId3" Type="http://schemas.openxmlformats.org/officeDocument/2006/relationships/image" Target="../media/image371.png"/><Relationship Id="rId4" Type="http://schemas.openxmlformats.org/officeDocument/2006/relationships/image" Target="../media/image37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5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373.png"/><Relationship Id="rId2" Type="http://schemas.openxmlformats.org/officeDocument/2006/relationships/image" Target="../media/image374.png"/><Relationship Id="rId3" Type="http://schemas.openxmlformats.org/officeDocument/2006/relationships/image" Target="../media/image375.png"/><Relationship Id="rId4" Type="http://schemas.openxmlformats.org/officeDocument/2006/relationships/image" Target="../media/image376.png"/><Relationship Id="rId5" Type="http://schemas.openxmlformats.org/officeDocument/2006/relationships/image" Target="../media/image37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image" Target="../media/image378.png"/><Relationship Id="rId2" Type="http://schemas.openxmlformats.org/officeDocument/2006/relationships/image" Target="../media/image379.png"/><Relationship Id="rId3" Type="http://schemas.openxmlformats.org/officeDocument/2006/relationships/image" Target="../media/image380.png"/><Relationship Id="rId4" Type="http://schemas.openxmlformats.org/officeDocument/2006/relationships/image" Target="../media/image38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image" Target="../media/image382.jpeg"/><Relationship Id="rId2" Type="http://schemas.openxmlformats.org/officeDocument/2006/relationships/image" Target="../media/image383.png"/><Relationship Id="rId3" Type="http://schemas.openxmlformats.org/officeDocument/2006/relationships/image" Target="../media/image384.png"/><Relationship Id="rId4" Type="http://schemas.openxmlformats.org/officeDocument/2006/relationships/image" Target="../media/image38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17880" cy="12272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15800" cy="4158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895080" cy="23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Прямоугольник 2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65" name="Picture 5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5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67" name="TextBox 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8" name="TextBox 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9" name="Picture 5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70" name="Рисунок 3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371" name="Рисунок 3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372" name="TextBox 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3" name="TextBox 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Box 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5" name="TextBox 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76" name="Прямоугольник 2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77" name="Picture 5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5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79" name="TextBox 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0" name="TextBox 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81" name="Picture 6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82" name="Рисунок 3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83" name="Прямоугольник со скругленными углами 1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Рисунок 3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385" name="Прямоугольник 2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86" name="Picture 6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88" name="TextBox 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89" name="TextBox 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90" name="Picture 6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391" name="Рисунок 3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392" name="TextBox 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3" name="TextBox 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TextBox 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95" name="TextBox 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96" name="Прямоугольник 2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97" name="Picture 6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6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399" name="TextBox 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0" name="TextBox 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1" name="Picture 6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02" name="Рисунок 3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03" name="Прямоугольник со скругленными углами 1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Прямоугольник 2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05" name="Picture 6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06" name="Picture 6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07" name="TextBox 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08" name="TextBox 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09" name="Picture 6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10" name="Рисунок 3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11" name="Рисунок 3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3" name="TextBox 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Box 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15" name="TextBox 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16" name="Прямоугольник 2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17" name="Picture 7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18" name="Picture 7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19" name="TextBox 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0" name="TextBox 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21" name="Picture 7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22" name="Рисунок 3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23" name="Прямоугольник со скругленными углами 1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Box 1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25" name="TextBox 1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6" name="Прямоугольник 2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27" name="Picture 7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28" name="Picture 7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29" name="TextBox 1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0" name="TextBox 1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31" name="Picture 7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32" name="Рисунок 3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33" name="Прямоугольник со скругленными углами 1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Рисунок 4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435" name="Прямоугольник 2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6" name="Picture 7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37" name="Picture 7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38" name="TextBox 1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39" name="TextBox 1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40" name="Picture 7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41" name="Рисунок 4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42" name="TextBox 1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3" name="TextBox 1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TextBox 1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45" name="TextBox 10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6" name="Прямоугольник 2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47" name="Picture 7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48" name="Picture 8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50" name="TextBox 1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51" name="Picture 8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52" name="Рисунок 4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53" name="Прямоугольник со скругленными углами 1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Box 11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5" name="TextBox 1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6" name="Прямоугольник 3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57" name="Picture 8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58" name="Picture 8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59" name="TextBox 11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0" name="TextBox 11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1" name="Picture 8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62" name="Рисунок 4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63" name="Прямоугольник со скругленными углами 1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Прямоугольник 3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65" name="Picture 8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66" name="Picture 8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67" name="TextBox 11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68" name="TextBox 11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69" name="Picture 8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70" name="Рисунок 4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471" name="Рисунок 45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472" name="TextBox 11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3" name="TextBox 11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Box 1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5" name="TextBox 1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6" name="Прямоугольник 3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77" name="Picture 8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8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79" name="TextBox 1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0" name="TextBox 1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81" name="Picture 9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82" name="Рисунок 4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83" name="Прямоугольник со скругленными углами 19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Рисунок 47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485" name="Прямоугольник 3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86" name="Picture 9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87" name="Picture 9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88" name="TextBox 1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89" name="TextBox 1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490" name="Picture 9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491" name="Рисунок 48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492" name="TextBox 1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3" name="TextBox 12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Box 1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5" name="TextBox 12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6" name="Прямоугольник 3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97" name="Picture 9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498" name="Picture 9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499" name="TextBox 1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0" name="TextBox 1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1" name="Picture 9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02" name="Рисунок 4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03" name="Прямоугольник со скругленными углами 2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Прямоугольник 3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05" name="Picture 9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06" name="Picture 9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07" name="TextBox 13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08" name="TextBox 13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09" name="Picture 9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10" name="Рисунок 5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11" name="Рисунок 51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512" name="TextBox 13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3" name="TextBox 13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3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5" name="TextBox 13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6" name="Прямоугольник 3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17" name="Picture 10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18" name="Picture 10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19" name="TextBox 13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20" name="TextBox 13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21" name="Picture 10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22" name="Рисунок 5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23" name="Прямоугольник со скругленными углами 2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TextBox 1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5" name="TextBox 1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6" name="Прямоугольник 3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27" name="Picture 10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28" name="Picture 10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29" name="TextBox 1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0" name="TextBox 1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31" name="Picture 10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32" name="Рисунок 5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оугольник со скругленными углами 2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Рисунок 54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535" name="Прямоугольник 3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36" name="Picture 10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37" name="Picture 10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38" name="TextBox 1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39" name="TextBox 1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40" name="Picture 10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41" name="Рисунок 55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42" name="TextBox 1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3" name="TextBox 14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TextBox 1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5" name="TextBox 14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46" name="Прямоугольник 3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47" name="Picture 10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48" name="Picture 11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49" name="TextBox 1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50" name="TextBox 1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51" name="Picture 11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52" name="Рисунок 5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53" name="Прямоугольник со скругленными углами 2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TextBox 15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5" name="TextBox 15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56" name="Прямоугольник 4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57" name="Picture 11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58" name="Picture 11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5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0" name="TextBox 15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1" name="Picture 11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62" name="Рисунок 5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63" name="Прямоугольник со скругленными углами 2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Прямоугольник 4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65" name="Picture 11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66" name="Picture 11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67" name="TextBox 15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68" name="TextBox 15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69" name="Picture 11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70" name="Рисунок 5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571" name="Рисунок 59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572" name="TextBox 15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3" name="TextBox 15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TextBox 1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75" name="TextBox 1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76" name="Прямоугольник 4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77" name="Picture 11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78" name="Picture 11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79" name="TextBox 1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0" name="TextBox 1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81" name="Picture 12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82" name="Рисунок 6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83" name="Прямоугольник со скругленными углами 25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Рисунок 61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оугольник 4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86" name="Picture 12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87" name="Picture 12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89" name="TextBox 1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590" name="Picture 12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591" name="Рисунок 62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592" name="TextBox 1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3" name="TextBox 16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TextBox 1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95" name="TextBox 16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96" name="Прямоугольник 4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597" name="Picture 12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598" name="Picture 12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599" name="TextBox 1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0" name="TextBox 1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1" name="Picture 12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02" name="Рисунок 6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03" name="Прямоугольник со скругленными углами 2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Прямоугольник 4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05" name="Picture 12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06" name="Picture 12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07" name="TextBox 17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08" name="TextBox 17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09" name="Picture 12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10" name="Рисунок 6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11" name="Рисунок 65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612" name="TextBox 17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3" name="TextBox 17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TextBox 17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5" name="TextBox 17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16" name="Прямоугольник 4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17" name="Picture 13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18" name="Picture 13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19" name="TextBox 17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20" name="TextBox 17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21" name="Picture 13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22" name="Рисунок 6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23" name="Прямоугольник со скругленными углами 2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TextBox 1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25" name="TextBox 1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26" name="Прямоугольник 4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27" name="Picture 13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28" name="Picture 13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29" name="TextBox 1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0" name="TextBox 1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31" name="Picture 13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32" name="Рисунок 6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33" name="Прямоугольник со скругленными углами 2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" name="Рисунок 68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635" name="Прямоугольник 4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36" name="Picture 13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37" name="Picture 13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38" name="TextBox 1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39" name="TextBox 1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40" name="Picture 13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41" name="Рисунок 6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42" name="TextBox 1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3" name="TextBox 18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TextBox 1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45" name="TextBox 18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46" name="Прямоугольник 4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47" name="Picture 13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48" name="Picture 14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49" name="TextBox 1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50" name="TextBox 1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51" name="Picture 14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52" name="Рисунок 7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53" name="Прямоугольник со скругленными углами 2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extBox 19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5" name="TextBox 19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56" name="Прямоугольник 5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57" name="Picture 14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58" name="Picture 14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59" name="TextBox 19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0" name="TextBox 19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1" name="Picture 14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62" name="Рисунок 7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63" name="Прямоугольник со скругленными углами 3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Прямоугольник 5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65" name="Picture 14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66" name="Picture 14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67" name="TextBox 19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68" name="TextBox 19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69" name="Picture 14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70" name="Рисунок 7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671" name="Рисунок 73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672" name="TextBox 19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3" name="TextBox 19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TextBox 2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5" name="TextBox 2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6" name="Прямоугольник 5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77" name="Picture 14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78" name="Picture 14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79" name="TextBox 2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0" name="TextBox 2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81" name="Picture 15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82" name="Рисунок 7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83" name="Прямоугольник со скругленными углами 31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Рисунок 75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685" name="Прямоугольник 5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86" name="Picture 15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87" name="Picture 15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88" name="TextBox 2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689" name="TextBox 2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690" name="Picture 15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691" name="Рисунок 76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692" name="TextBox 2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3" name="TextBox 20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2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5" name="TextBox 20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6" name="Прямоугольник 5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697" name="Picture 15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698" name="Picture 15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699" name="TextBox 2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0" name="TextBox 2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1" name="Picture 15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02" name="Рисунок 77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03" name="Прямоугольник со скругленными углами 3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Прямоугольник 5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05" name="Picture 15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06" name="Picture 15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07" name="TextBox 21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08" name="TextBox 21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09" name="Picture 15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10" name="Рисунок 7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11" name="Рисунок 79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712" name="TextBox 21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3" name="TextBox 2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TextBox 21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5" name="TextBox 21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6" name="Прямоугольник 5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17" name="Picture 16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18" name="Picture 16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19" name="TextBox 21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20" name="TextBox 21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21" name="Picture 16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22" name="Рисунок 8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23" name="Прямоугольник со скругленными углами 3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Box 22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25" name="TextBox 22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6" name="Прямоугольник 5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27" name="Picture 16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28" name="Picture 16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29" name="TextBox 22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0" name="TextBox 22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31" name="Picture 16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32" name="Рисунок 8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33" name="Прямоугольник со скругленными углами 3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Рисунок 8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735" name="Прямоугольник 5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36" name="Picture 16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37" name="Picture 16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38" name="TextBox 22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39" name="TextBox 22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40" name="Picture 16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41" name="Рисунок 83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42" name="TextBox 22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3" name="TextBox 22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TextBox 22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5" name="TextBox 22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46" name="Прямоугольник 5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47" name="Picture 16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48" name="Picture 17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49" name="TextBox 23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50" name="TextBox 23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51" name="Picture 17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52" name="Рисунок 8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53" name="Прямоугольник со скругленными углами 3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TextBox 23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5" name="TextBox 23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56" name="Прямоугольник 6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57" name="Picture 17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58" name="Picture 17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59" name="TextBox 23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0" name="TextBox 23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1" name="Picture 17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62" name="Рисунок 8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63" name="Прямоугольник со скругленными углами 3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Прямоугольник 6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65" name="Picture 17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66" name="Picture 17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67" name="TextBox 23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68" name="TextBox 23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69" name="Picture 17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70" name="Рисунок 8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771" name="Рисунок 8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772" name="TextBox 23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3" name="TextBox 23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TextBox 24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5" name="TextBox 24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6" name="Прямоугольник 6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77" name="Picture 17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78" name="Picture 17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79" name="TextBox 24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0" name="TextBox 24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81" name="Picture 18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82" name="Рисунок 8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83" name="Прямоугольник со скругленными углами 37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4" name="Рисунок 8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785" name="Прямоугольник 6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86" name="Picture 18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87" name="Picture 18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88" name="TextBox 24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89" name="TextBox 24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790" name="Picture 18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791" name="Рисунок 9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792" name="TextBox 24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3" name="TextBox 24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Box 24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5" name="TextBox 24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Прямоугольник 6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97" name="Picture 18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798" name="Picture 18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799" name="TextBox 25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0" name="TextBox 25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1" name="Picture 18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02" name="Рисунок 9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03" name="Прямоугольник со скругленными углами 38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Прямоугольник 6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05" name="Picture 18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06" name="Picture 18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07" name="TextBox 25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08" name="TextBox 25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09" name="Picture 18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10" name="Рисунок 9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11" name="Рисунок 9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812" name="TextBox 25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3" name="TextBox 25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TextBox 25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5" name="TextBox 25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6" name="Прямоугольник 6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17" name="Picture 19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18" name="Picture 19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19" name="TextBox 25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20" name="TextBox 25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21" name="Picture 19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22" name="Рисунок 9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23" name="Прямоугольник со скругленными углами 39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TextBox 26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5" name="TextBox 26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6" name="Прямоугольник 6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27" name="Picture 19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28" name="Picture 19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29" name="TextBox 26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0" name="TextBox 26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31" name="Picture 19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32" name="Рисунок 9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33" name="Прямоугольник со скругленными углами 40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Рисунок 9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835" name="Прямоугольник 6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36" name="Picture 19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37" name="Picture 19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38" name="TextBox 26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9" name="TextBox 26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0" name="Picture 19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41" name="Рисунок 9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42" name="TextBox 26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3" name="TextBox 26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TextBox 26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5" name="TextBox 26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6" name="Прямоугольник 6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47" name="Picture 19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48" name="Picture 20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49" name="TextBox 27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0" name="TextBox 27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51" name="Picture 20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52" name="Рисунок 9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53" name="Прямоугольник со скругленными углами 41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TextBox 272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5" name="TextBox 27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6" name="Прямоугольник 70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57" name="Picture 20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58" name="Picture 20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59" name="TextBox 27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0" name="TextBox 27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1" name="Picture 20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62" name="Рисунок 9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63" name="Прямоугольник со скругленными углами 42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Прямоугольник 71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65" name="Picture 20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66" name="Picture 20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67" name="TextBox 276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8" name="TextBox 277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69" name="Picture 20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70" name="Рисунок 10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871" name="Рисунок 101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872" name="TextBox 27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3" name="TextBox 27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TextBox 28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5" name="TextBox 28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6" name="Прямоугольник 72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77" name="Picture 20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78" name="Picture 20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79" name="TextBox 28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0" name="TextBox 28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81" name="Picture 21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82" name="Рисунок 10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83" name="Прямоугольник со скругленными углами 43"/>
          <p:cNvSpPr/>
          <p:nvPr/>
        </p:nvSpPr>
        <p:spPr>
          <a:xfrm>
            <a:off x="5916960" y="1642680"/>
            <a:ext cx="3637080" cy="2608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4" name="Рисунок 103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4000" cy="3474000"/>
          </a:xfrm>
          <a:prstGeom prst="rect">
            <a:avLst/>
          </a:prstGeom>
          <a:ln w="0">
            <a:noFill/>
          </a:ln>
        </p:spPr>
      </p:pic>
      <p:sp>
        <p:nvSpPr>
          <p:cNvPr id="885" name="Прямоугольник 7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86" name="Picture 21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87" name="Picture 21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88" name="TextBox 28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89" name="TextBox 28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90" name="Picture 21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891" name="Рисунок 104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892" name="TextBox 28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3" name="TextBox 28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extBox 28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5" name="TextBox 289"/>
          <p:cNvSpPr/>
          <p:nvPr/>
        </p:nvSpPr>
        <p:spPr>
          <a:xfrm>
            <a:off x="1150200" y="105480"/>
            <a:ext cx="8402400" cy="73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6" name="Прямоугольник 74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897" name="Picture 21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898" name="Picture 21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899" name="TextBox 29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0" name="TextBox 29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1" name="Picture 21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02" name="Рисунок 10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03" name="Прямоугольник со скругленными углами 44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Прямоугольник 75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5" name="Picture 21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06" name="Picture 21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07" name="TextBox 29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08" name="TextBox 29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09" name="Picture 21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10" name="Рисунок 10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911" name="Рисунок 107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2480" cy="3378960"/>
          </a:xfrm>
          <a:prstGeom prst="rect">
            <a:avLst/>
          </a:prstGeom>
          <a:ln w="0">
            <a:noFill/>
          </a:ln>
        </p:spPr>
      </p:pic>
      <p:sp>
        <p:nvSpPr>
          <p:cNvPr id="912" name="TextBox 294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3" name="TextBox 295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TextBox 29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5" name="TextBox 297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16" name="Прямоугольник 76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17" name="Picture 22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18" name="Picture 22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19" name="TextBox 29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20" name="TextBox 29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21" name="Picture 22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22" name="Рисунок 10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23" name="Прямоугольник со скругленными углами 45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TextBox 300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5" name="TextBox 301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6" name="Прямоугольник 77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27" name="Picture 22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28" name="Picture 22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29" name="TextBox 302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0" name="TextBox 303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31" name="Picture 22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32" name="Рисунок 10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33" name="Прямоугольник со скругленными углами 46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4" name="Рисунок 110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08840" cy="3408840"/>
          </a:xfrm>
          <a:prstGeom prst="rect">
            <a:avLst/>
          </a:prstGeom>
          <a:ln w="0">
            <a:noFill/>
          </a:ln>
        </p:spPr>
      </p:pic>
      <p:sp>
        <p:nvSpPr>
          <p:cNvPr id="935" name="Прямоугольник 78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36" name="Picture 22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37" name="Picture 22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38" name="TextBox 304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9" name="TextBox 305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0" name="Picture 22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41" name="Рисунок 1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42" name="TextBox 30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3" name="TextBox 307"/>
          <p:cNvSpPr/>
          <p:nvPr/>
        </p:nvSpPr>
        <p:spPr>
          <a:xfrm>
            <a:off x="1150200" y="105480"/>
            <a:ext cx="8402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TextBox 308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45" name="TextBox 309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6" name="Прямоугольник 79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47" name="Picture 22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948" name="Picture 23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949" name="TextBox 310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50" name="TextBox 311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51" name="Picture 23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952" name="Рисунок 11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sp>
        <p:nvSpPr>
          <p:cNvPr id="953" name="Прямоугольник со скругленными углами 47"/>
          <p:cNvSpPr/>
          <p:nvPr/>
        </p:nvSpPr>
        <p:spPr>
          <a:xfrm>
            <a:off x="5916960" y="1642680"/>
            <a:ext cx="3636720" cy="26085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67400" cy="5655240"/>
          </a:xfrm>
          <a:prstGeom prst="rect">
            <a:avLst/>
          </a:prstGeom>
          <a:ln w="0">
            <a:noFill/>
          </a:ln>
        </p:spPr>
      </p:pic>
      <p:sp>
        <p:nvSpPr>
          <p:cNvPr id="955" name="Google Shape;898;g89d9307d70_13_164"/>
          <p:cNvSpPr/>
          <p:nvPr/>
        </p:nvSpPr>
        <p:spPr>
          <a:xfrm>
            <a:off x="1785240" y="1758600"/>
            <a:ext cx="6496560" cy="108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95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0640" cy="687960"/>
          </a:xfrm>
          <a:prstGeom prst="rect">
            <a:avLst/>
          </a:prstGeom>
          <a:ln w="0">
            <a:noFill/>
          </a:ln>
        </p:spPr>
      </p:pic>
      <p:sp>
        <p:nvSpPr>
          <p:cNvPr id="957" name="Прямоугольник 5"/>
          <p:cNvSpPr/>
          <p:nvPr/>
        </p:nvSpPr>
        <p:spPr>
          <a:xfrm>
            <a:off x="3482280" y="5056920"/>
            <a:ext cx="4395960" cy="38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58" name="Изображение 40"/>
          <p:cNvSpPr/>
          <p:nvPr/>
        </p:nvSpPr>
        <p:spPr>
          <a:xfrm>
            <a:off x="8656200" y="3567600"/>
            <a:ext cx="365400" cy="365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3160" cy="16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99640" cy="56574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76920" cy="3769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64960" cy="2649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42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65920" cy="2505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65920" cy="12452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47000" cy="34470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1880" cy="459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24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2024-08-21T14:35:40Z</dcterms:modified>
  <cp:revision>166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