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253.png" ContentType="image/png"/>
  <Override PartName="/ppt/media/image390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382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259.png" ContentType="image/png"/>
  <Override PartName="/ppt/media/image130.png" ContentType="image/png"/>
  <Override PartName="/ppt/media/image258.png" ContentType="image/png"/>
  <Override PartName="/ppt/media/image197.png" ContentType="image/png"/>
  <Override PartName="/ppt/media/image129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290.png" ContentType="image/png"/>
  <Override PartName="/ppt/media/image358.png" ContentType="image/png"/>
  <Override PartName="/ppt/media/image192.png" ContentType="image/png"/>
  <Override PartName="/ppt/media/image356.png" ContentType="image/png"/>
  <Override PartName="/ppt/media/image391.jpeg" ContentType="image/jpeg"/>
  <Override PartName="/ppt/media/image190.png" ContentType="image/png"/>
  <Override PartName="/ppt/media/image387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379.png" ContentType="image/png"/>
  <Override PartName="/ppt/media/image186.png" ContentType="image/png"/>
  <Override PartName="/ppt/media/image294.png" ContentType="image/png"/>
  <Override PartName="/ppt/media/image332.png" ContentType="image/png"/>
  <Override PartName="/ppt/media/image369.png" ContentType="image/png"/>
  <Override PartName="/ppt/media/image176.png" ContentType="image/png"/>
  <Override PartName="/ppt/media/image378.png" ContentType="image/png"/>
  <Override PartName="/ppt/media/image185.png" ContentType="image/png"/>
  <Override PartName="/ppt/media/image368.png" ContentType="image/png"/>
  <Override PartName="/ppt/media/image175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334.png" ContentType="image/png"/>
  <Override PartName="/ppt/media/image296.png" ContentType="image/png"/>
  <Override PartName="/ppt/media/image331.png" ContentType="image/png"/>
  <Override PartName="/ppt/media/image293.png" ContentType="image/png"/>
  <Override PartName="/ppt/media/image335.png" ContentType="image/png"/>
  <Override PartName="/ppt/media/image297.png" ContentType="image/png"/>
  <Override PartName="/ppt/media/image330.png" ContentType="image/png"/>
  <Override PartName="/ppt/media/image292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9.png" ContentType="image/png"/>
  <Override PartName="/ppt/media/image365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8.png" ContentType="image/png"/>
  <Override PartName="/ppt/media/image364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375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47142C4-103C-446A-91DF-6D1D72F9580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412482-A39D-4C89-9BBB-67E4354949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667DF0-F99D-46CA-ABEB-2444E2772C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E8ABC9-96F4-48EA-8135-1577BBBF84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80DBF6-D774-4657-8804-C1D4FF29E3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41C0CC-1951-4524-ADFC-82FA543FEE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3BA816-44CD-47AD-BEDD-A54EEB8E8C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CD3F7-47DF-4187-817A-0FA0E6AF7A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4A829-12EA-43CE-B46E-4FB1A7EDBF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75846F-6A58-4C77-9002-858B1036F2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9E3D9D-4EAB-4E1D-AC74-685792E34E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01B8DE-7686-4819-ACC2-18BF9FF9E7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38A225-7FCD-4724-BF67-671AE17CA8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B6B32-28E5-4AD2-94FB-ECE84C7B96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9A03D1-358E-4D00-B23E-9ABC4490C1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798E1E-1137-4E2C-BA2C-72FA07099C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F48257-AA70-41C3-833F-B99BF7B7AB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70CA23-56A3-44A1-85B9-BF18F7B880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00765-6D8C-49B3-9E52-E650756A6B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A1F124-0958-449A-A76B-294F5C0829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4DFD03-2E5D-43DD-B4DE-EF4502052F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CEB305-FEF7-42CB-8076-43EAD6EA6C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EC2E79-2B9E-4B91-A2A7-7287DAB895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6438A3-5ACB-49C8-995B-66EBA9F85B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906DA3-9C3A-4CDA-B69B-DA50541084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1DC249-1761-4AD8-92BF-4551899872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0B0ED5-72CB-431C-910C-C91880D1AF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72B2D1-59E7-407D-B3CF-058270C352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AD68AE-0588-4BB5-878F-267AC35DB3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611312-AB41-4055-A652-C1D1B9D35D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751829-8F76-41B0-88EA-B82A281B44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528CB-12F5-4698-82D8-2A667EC270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33A0C0-E5BF-4A3E-892E-E523F6D90D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A28502-D04B-454A-8197-9EC1936CA8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485754-EBB7-4277-88D0-3D18245E75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0BC4C9-65CF-4BC5-A1F4-872926E996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692ED9-CEC3-4CE4-8D10-27EAF67627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E42951-80A9-4D77-A924-0D5589BC73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251DFA-EBCC-453C-B18D-4436AC644A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52937-224E-4F4D-AC30-34F085DF75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E64C6D-7D74-41E0-BF27-1EEABDC7FF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D143B4-9D47-42DA-927C-3D6A2BABAE1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5AC57B-3626-48D6-8A2B-D6F77213E8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56563D-66B5-4BB9-A8E7-4BF8D307A2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6F104E-072D-49B8-AC31-A9F12DF603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1FC7AD-C79D-4388-8FDB-9CCEF589E8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0C9F66-32E6-42B9-8D8E-AADE841968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977F25-502E-4062-946E-37F10CC1E5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008F6B-B848-4758-9DC7-1D0A5337D1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DF272C-4D24-47B1-9C51-025211AF8F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99B1C9-647A-4DAD-91F6-2C255EB39D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163945-A8E9-4946-A285-550EFD1368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5F63DE-E9DE-4755-97E3-E2987568AD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AB4EC6-A440-47E0-AFAB-E1133A47B1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2CF81-43A2-46F1-B07F-30D9907B9A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B287E1-BCB0-4338-A1C2-12A8FB438A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B48227-4DE3-48D1-B5DA-5C80F58F6B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E74D10-0F4B-41B5-9313-1BB9811154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832215-7B4D-4D43-BC01-B699949BBA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F04C28-0B87-4772-BD20-5180DD27F3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1A4E0C-06A8-48D6-A5E1-F0B0839E77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9F0487-4FD1-4B7D-A0B9-A7AEB921D9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9394BC-F0D5-4733-A18E-634D447D19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824A60-56C4-4E75-BBC1-0DF7D8A830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55068-F239-4FDD-9712-1CFDA8C4E0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3E54DE-1B63-4E0B-A400-1E9B15AA63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9FCA43-6F27-47A4-BB9A-840513E53F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5DF159-6C33-4116-BAF1-B7F2C54150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295D9E-F329-47C5-9024-4126429960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0F0BBC-A2A1-4479-9E55-807EA9DBAA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A6A013-80FC-46D8-B30F-1A85B44848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7F05E0-6A4E-43F9-9B49-7FA3DB46BA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22D482-C592-4038-B2DF-7EC21BB868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43DA87-C758-4CA0-8EE2-272B95C117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5D5F11-16D6-4535-84BE-7D5D07C7AD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F4B86E-001C-46A9-A99D-F90D2A41A3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11A1B6-AE6F-4A89-A431-9E3F4BC2CB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A9E8CA-9C2C-4F08-9E5A-0A1271B217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99DA1C-1A9C-4E99-87B4-2F02A877BF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D21586-957C-42AE-A1DE-05D7E7F7B2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0AD776-CF4C-4B09-8192-EC8D55360F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A52B56-658E-455B-BBA0-6262FFF651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9FB27E-B7DB-41D3-ABDD-27A11A72EE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DAA377-A66B-44E7-ABFE-46E9A70445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EBCC6-C292-4AC1-B341-F229EC971C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257C60-574B-4EEC-888F-EAA371F6E6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03C572-A92F-4C96-BFD6-A02A16CA54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5B02A-09A0-4F04-81FA-F560CF9310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2B71B9-B8A4-47B1-BCA4-61FA1996E0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4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7B6055-1A62-470D-89B3-EDC702818C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9BC47D-1FA8-4F63-A75E-5645C46592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6822F1-FF2E-45BC-B092-94FF991D2F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D380EA-BB9B-4A6C-8155-31209979E8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B4BA7A-4E36-4592-940E-9E53653A4E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A49AF1-E7A1-4DB7-9E32-F56316B633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85CD69-7F14-403F-A588-10E4042DBD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B9B123-A94A-4B2E-B3BF-2BF283BF0D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02213D-7700-4FA4-9199-AE6382358C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80A123-4121-482A-AB36-F7C4C9F915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6AEADF-4E0D-45AD-A519-A25002D49B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89A4E3-60EC-4DDD-B55B-BD70286087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402274-3FBB-4A16-80F3-BE6229B736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CFDA2D-CD0A-4650-9D7A-9A201F8017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F38751-BF4C-4E3F-840C-75B1C97B52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A7CF7A-1ADA-4B09-B4B7-892B671F7C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0BEE9C-8959-47FD-8698-CE03AB2584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B0D7F6-DC9D-430F-B75C-4D5CE61CBA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CC52A8-7259-47BF-8573-456C04BF3A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A782F3-B3F3-4634-A2F8-0695F01182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03AA38-A525-450D-90FF-91CEBECC2E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BF67AB-C46F-48F0-B003-C1F72F991E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4418AF-3F39-48FF-9D54-EBBEFCA16E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078259-ED3F-4568-B1D5-7C1D66651E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FBD9C4-10B5-42EB-96B2-DCDA47C763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082D2B-9546-4828-8E64-1E476F31955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5B85F0-4A62-48DF-98A8-11B0561BBBB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jpe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520" cy="12268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440" cy="4154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4720" cy="23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975" name="Google Shape;898;g89d9307d70_13_164"/>
          <p:cNvSpPr/>
          <p:nvPr/>
        </p:nvSpPr>
        <p:spPr>
          <a:xfrm>
            <a:off x="1785240" y="1758600"/>
            <a:ext cx="6496200" cy="10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0280" cy="687600"/>
          </a:xfrm>
          <a:prstGeom prst="rect">
            <a:avLst/>
          </a:prstGeom>
          <a:ln w="0">
            <a:noFill/>
          </a:ln>
        </p:spPr>
      </p:pic>
      <p:sp>
        <p:nvSpPr>
          <p:cNvPr id="977" name="Прямоугольник 5"/>
          <p:cNvSpPr/>
          <p:nvPr/>
        </p:nvSpPr>
        <p:spPr>
          <a:xfrm>
            <a:off x="3482280" y="50569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8" name="Изображение 40"/>
          <p:cNvSpPr/>
          <p:nvPr/>
        </p:nvSpPr>
        <p:spPr>
          <a:xfrm>
            <a:off x="8656200" y="3567600"/>
            <a:ext cx="365040" cy="3650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2800" cy="16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2024-08-21T14:37:56Z</dcterms:modified>
  <cp:revision>168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