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382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197.png" ContentType="image/png"/>
  <Override PartName="/ppt/media/image129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290.png" ContentType="image/png"/>
  <Override PartName="/ppt/media/image356.png" ContentType="image/png"/>
  <Override PartName="/ppt/media/image190.png" ContentType="image/png"/>
  <Override PartName="/ppt/media/image387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358.png" ContentType="image/png"/>
  <Override PartName="/ppt/media/image192.png" ContentType="image/png"/>
  <Override PartName="/ppt/media/image395.jpeg" ContentType="image/jpeg"/>
  <Override PartName="/ppt/media/image10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334.png" ContentType="image/png"/>
  <Override PartName="/ppt/media/image296.png" ContentType="image/png"/>
  <Override PartName="/ppt/media/image379.png" ContentType="image/png"/>
  <Override PartName="/ppt/media/image186.png" ContentType="image/png"/>
  <Override PartName="/ppt/media/image294.png" ContentType="image/png"/>
  <Override PartName="/ppt/media/image332.png" ContentType="image/png"/>
  <Override PartName="/ppt/media/image369.png" ContentType="image/png"/>
  <Override PartName="/ppt/media/image176.png" ContentType="image/png"/>
  <Override PartName="/ppt/media/image378.png" ContentType="image/png"/>
  <Override PartName="/ppt/media/image185.png" ContentType="image/png"/>
  <Override PartName="/ppt/media/image368.png" ContentType="image/png"/>
  <Override PartName="/ppt/media/image175.png" ContentType="image/png"/>
  <Override PartName="/ppt/media/image335.png" ContentType="image/png"/>
  <Override PartName="/ppt/media/image297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9.png" ContentType="image/png"/>
  <Override PartName="/ppt/media/image365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8.png" ContentType="image/png"/>
  <Override PartName="/ppt/media/image364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375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3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91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24B9E29-E939-4434-AD71-C498969874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4D3369-A6BF-4025-BE40-ABBD19D1D2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05AFAD-4703-47A9-B00C-09B74EB4A6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C789AC-E777-4791-B08A-5B91158FE5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4A2003-5662-47A1-9CFA-5E675F3EC9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500B14-BC9A-4AED-B1D4-F8862D3526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0D6C9C-45E7-4408-B8F7-88855F652E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0CE2C-DB0F-4890-80F8-AD629C51F3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6B74F6-27FB-44A9-9CF4-908D00CB7D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2CBD2E-791D-4386-8CE0-5B3A81BBF7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C95934-B545-4F65-9E3D-1C20D108CD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52B5F0-93AC-4680-BA7B-40DB6C6E77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41E0B-323C-498F-AEFE-3AE30354DD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B149CC-055B-44F1-A735-9273276859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AC4C2A-9BF0-4CB1-AE7F-9E07148B37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14482-6EDC-4395-BEE9-9DEE00D109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61B291-A0B6-4677-9F80-7CA0D78661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46CCC4-F1B3-4CB2-88FA-D7027398C6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B0ED58-F4B5-4318-9476-B81076B8D8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3513DB-56C8-44A8-812D-506A7C523E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C32409-318F-4197-B5B1-D42FCA97F9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EF068E-4533-4888-8C74-853B8378B2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B9A314-939C-4421-AFBB-FAB75F3AC0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B4C3A7-0CB6-4FF7-9938-86A7FA6500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46DA7E-A9B5-402B-AA77-09784FC368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412480-03D2-4BB9-9F52-5DA858A3E5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5E0F0E-CD84-4882-9D4D-EF27342D3C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189BA5-5D04-4C8E-9292-3B1A5D1CAB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2528E2-EE15-4502-96F1-C264CC50B6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8F37F3-C87B-4FE8-AFDB-FB448475A8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DF2C6-2156-4206-A89B-4FF9F26D1F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58C447-B508-4090-9BDD-82A6325715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A98C71-45A6-4E85-8353-EB61824C9A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18BDC3-688A-4977-8650-4C99359E16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6F9B1-8C4E-42AA-AEE3-AD17EB3336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11A94E-165A-4A51-A829-F4D86005B1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49A379-E056-464C-A758-15BCB459E0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6AF89-C6E9-4A14-84C8-DC8CC8B9C5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E130C-3BDB-491C-980D-556AC0059F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051F9E-016C-4F9A-8892-46DA9107B6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F61DD-EAC4-4291-AC8D-33F212F13D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192517-10A1-45DA-A5A0-4580FFC2F5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45E463-C2A5-4603-9262-EC1F84CCB2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E0E5CE-296C-4500-8BAA-0BF4101087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CABA36-AC60-4299-A8FC-E40DB72F27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B93508-12D5-4547-9024-4886D293F0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A7D5DF-6167-44A7-B1BA-6A04C2AFE8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D0A29-F614-4711-9D7A-9AE11ED9D7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9BC2A8-96C4-458B-BE7D-3D8E74E8C9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B9DDC0-03EF-45A5-8BC1-7B0423D295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32A68F-E2D9-4B7D-BA18-1A4B1DFE64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CF91CA-DB4C-4266-8540-82F75B5869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D1F021-4AB7-4505-AA01-780A69BF88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CA242-849F-4071-88FD-69DD40890F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C3E6D9-C8C2-432C-BB7C-29C45BAB80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D5AD2B-25CA-4EB4-B9E4-DAFAF13B9C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48D2C0-07F5-44BB-B24A-EFADA0D3DB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10CE20-82FD-4644-B998-E9BFB1FDC0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48585F-52D0-4291-9A93-A770382857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CB021B-6E8C-49A7-87B1-65DCE95F66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155241-98D1-4880-B59E-6925B1DAD5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2F1F3B-A911-4153-BFA3-DA9548D8FB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C749AA-0AC9-421D-8B5D-8AE9CC027B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618890-149F-4FCF-9D13-66295066F7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78FBA-BB3A-4B87-BCA4-8043CA673A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139C29-1D06-4D31-A797-F4BA408DE3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64FD6C-52AC-4A7D-90E1-BB8FE7E81C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1C0CAA-F88C-4186-B8B8-6EDB229756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446C63-B464-4DEB-B2CC-993C17C686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1F86F2-CD07-414C-8E3B-5E49B29691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4E5C19-432A-44BC-B1AB-2FC640694C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134ABB-43D3-47EB-AB82-9F75622AFB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9A87F5-33AF-4458-8E01-0FB0B11D52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CDCC4F-C7D1-4602-A880-65A64A81B9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E93176-E625-4CD8-B935-8DE1993505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9D00EB-923D-40B4-BBC7-F5804BB82E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D04C64-FB72-40C4-B455-36A954175F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AE684D-56F2-451D-A14A-8D3C9E903F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5086F9-76B3-4A46-9285-7FBFB78535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5AE6D1-2031-49A8-A8DC-486A3402F6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33B04-88FA-406E-8E98-1F0B665988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4B7D9D-E7D5-4130-AD00-400A070B4B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A5BDBF-9A90-4893-BAF3-35F14EC0FD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DD077-3601-4F50-8997-2F1ED44F1F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BA7DB3-1C06-4852-9AA7-3A86119962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B69075-65DC-4EE1-A6F0-CB7B1CB43C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1EF7FB-6C5B-4666-99B9-0C0E1E17A9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1B6FC6-8BEB-4DE4-8964-62386B656D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A44B3-281E-4B05-B8F7-55B08341E6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7CCCD4-9598-4888-9BDB-DBA155F459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B678CF-7512-4E70-A1EF-6A8AF1677D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7E743-F797-47F1-8C92-DDF9A57CFC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FBC9D7-C9D7-432F-9FEE-C0930BB6EC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3474A-B57A-43C5-8759-3D7DB08ECA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3F5D9F-1819-46BE-94E6-35305C2917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AC4B68-CC64-4741-B6D0-6D69DADCD5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5A1A55-3D1E-4DD3-BE7F-57E68F6EF6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1F82A9-60C4-41B1-BF1E-5E21D62530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949FDB-98C7-4C4B-AD54-580A8A9DCD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4F666B-C3F9-434B-BC6D-A19F0C3749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F46127-F9FD-46BF-BBEC-FDB300970B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5991A8-4598-4873-8170-182DBBBAB0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5F0227-1B13-4DDB-BDBE-675E7927DB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2EECD9-87C9-480B-B745-1A5ABB372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F0C64F-44B7-41E8-8932-1C98A40673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A1030-196C-4076-A9E1-A955AD8A62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CA5971-2329-4550-9287-A561A250A2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011165-C75E-4185-B189-845401830D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B29E99-247F-48D7-93DB-52A5865240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C31B47-0DF9-4BC6-9188-65497C7ECC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7F64B-18BE-4EA5-B971-AB157C49E0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9A94C4-7B72-4930-8A39-25CC926EB7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A49A42-CB66-431D-ABD6-03E73847A0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92A721-1C95-49C9-9E43-13D1292E82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0863A-37F4-4273-B7D2-5C2E5F3C3E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C45431-44F6-47AB-BF13-65AA2FFFD48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BCD96C-A3B9-42D6-AF08-D7A74E6207F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jpe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520" cy="12268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440" cy="4154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4720" cy="23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985" name="Google Shape;898;g89d9307d70_13_164"/>
          <p:cNvSpPr/>
          <p:nvPr/>
        </p:nvSpPr>
        <p:spPr>
          <a:xfrm>
            <a:off x="1785240" y="1758600"/>
            <a:ext cx="6496200" cy="10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8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0280" cy="687600"/>
          </a:xfrm>
          <a:prstGeom prst="rect">
            <a:avLst/>
          </a:prstGeom>
          <a:ln w="0">
            <a:noFill/>
          </a:ln>
        </p:spPr>
      </p:pic>
      <p:sp>
        <p:nvSpPr>
          <p:cNvPr id="987" name="Прямоугольник 5"/>
          <p:cNvSpPr/>
          <p:nvPr/>
        </p:nvSpPr>
        <p:spPr>
          <a:xfrm>
            <a:off x="3482280" y="50569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8" name="Изображение 40"/>
          <p:cNvSpPr/>
          <p:nvPr/>
        </p:nvSpPr>
        <p:spPr>
          <a:xfrm>
            <a:off x="8656200" y="3567600"/>
            <a:ext cx="365040" cy="3650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2800" cy="16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2024-08-21T14:38:20Z</dcterms:modified>
  <cp:revision>169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