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358.png" ContentType="image/png"/>
  <Override PartName="/ppt/media/image192.png" ContentType="image/png"/>
  <Override PartName="/ppt/media/image403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402.png" ContentType="image/png"/>
  <Override PartName="/ppt/media/image297.png" ContentType="image/png"/>
  <Override PartName="/ppt/media/image335.png" ContentType="image/png"/>
  <Override PartName="/ppt/media/image400.jpeg" ContentType="image/jpeg"/>
  <Override PartName="/ppt/media/image356.png" ContentType="image/png"/>
  <Override PartName="/ppt/media/image190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401.png" ContentType="image/png"/>
  <Override PartName="/ppt/media/image379.png" ContentType="image/png"/>
  <Override PartName="/ppt/media/image186.png" ContentType="image/png"/>
  <Override PartName="/ppt/media/image369.png" ContentType="image/png"/>
  <Override PartName="/ppt/media/image176.png" ContentType="image/png"/>
  <Override PartName="/ppt/media/image378.png" ContentType="image/png"/>
  <Override PartName="/ppt/media/image185.png" ContentType="image/png"/>
  <Override PartName="/ppt/media/image368.png" ContentType="image/png"/>
  <Override PartName="/ppt/media/image175.png" ContentType="image/png"/>
  <Override PartName="/ppt/media/image332.png" ContentType="image/png"/>
  <Override PartName="/ppt/media/image294.png" ContentType="image/png"/>
  <Override PartName="/ppt/media/image280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265.png" ContentType="image/png"/>
  <Override PartName="/ppt/media/image30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264.png" ContentType="image/png"/>
  <Override PartName="/ppt/media/image302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CA2BA2-3BF2-4C49-A06B-22D312C4811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2E9CBA-87B0-4655-969C-62EA6CC6BA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5F5D7-9785-4764-9FDB-C82658C1CF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2EF77C-A910-418E-B764-5551F49EED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D7087B-4B6D-4E0E-A334-2C7D813F5E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5C7F0D-EAFA-469E-B31D-308E80D768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A8C3E-2DBF-42D0-87CC-DDBC533E8E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8C174D-0EC3-4BA9-9928-79FF9FD169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7793AB-F776-421E-913C-A80036538C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69DA8-ADD3-43C4-855D-FCBCC9D217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5A575A-7B5F-4E28-BE10-B18D10F866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B1384A-9AED-4A97-AD85-CF5F431F0A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18A35-9964-4BC5-8EE9-0719A7AD36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ADF33-E8D0-4139-BA5F-7CEDCE4619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A74D3A-3C8E-4B61-B6DA-3E54383CFD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CBCB8-DA3D-45BD-AFC3-A77B96FA1A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EA8D5-F776-4893-AF9E-811469A148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BDEB0-CD3E-45A6-80CB-C6673F69D2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B97F5-58E6-4BB5-AA65-41315167F6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3B3F71-D24E-485A-8BD1-B59B828A55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3ECA-92C0-4992-B019-E97DA0A5FF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8237CF-1C90-43B1-A0CE-2E67CF1CEB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5A759-0850-4571-A1D2-A2E5E9D7E3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6FD65A-4F6D-43F1-A028-492FE71B53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31A8C-AEA6-4938-B222-1EEB451B1D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FB86D2-261A-4CD1-869E-9D99B483BA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0514B6-CB1E-403C-A62D-58FB777940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ADBDE3-A01B-4545-975E-0E88FC9CCD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388EE-AC3C-4547-AAF8-A34686E726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9F7C9E-8F85-4DB4-AAB0-4235994B89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DB709-3B17-4DC8-8740-30BAF37412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08BC19-2473-4B14-A2EA-DCDB3BA4AE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B7961-7FDE-458E-AFF3-F042B9CAEF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CEEDE8-2E10-4E27-A1A4-5298BF0F73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A4A3B-F549-4906-ACA9-E04F5D9988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68BB16-739C-4A8D-9059-B708F8F3F3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25CF0-32E2-4FEC-B520-37577B6E8B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CBD989-F3D9-476E-A98E-B905E70D4D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F159D-F0B2-4FFA-AE0F-E650393A2A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63726E-E2D3-49C8-8CFF-3CB54A04E0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E9B13E-D1F9-4014-99D7-37DCE0C8AB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B9B0CB-9C55-432A-A79C-8AE2EFD0C7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5D2B72-7DDC-4862-9AED-C5D4935334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24A90-4DCC-49B1-8EA6-ECB15F091C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0B3892-4D29-4612-B596-C64BEF8FCB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1674C6-4136-4DEC-942A-1E4E826DE7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B0456B-D3EB-4F5D-BFF6-530A15DC16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2E737-5B14-423E-A3FD-33413775C6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0672-F18F-4D0B-A94C-0602F279F3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29DB2-96C3-40C9-B59D-441F2FC97C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994F7-B261-4392-B10A-790227BFED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E4A759-38E6-412F-8FE0-65F70DCCE5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53C6C-6DF1-4B04-B1B9-8290EBAC0C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E5E0B-4BF7-4EAD-92C2-CC751C96BA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B3214-BA35-4F58-87DF-EBF4478802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F6728E-859A-4BDA-85C7-7D871999A3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929BF6-BFE7-475D-A03A-A9AB24BFE5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0FFEEE-4533-4E81-AFC3-E846B53758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F64FC-4685-455D-8E89-4438C5AD04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6F9D7-57D8-4F4D-8748-5015A682FF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4B288-A8C6-4FC7-B474-46D90C44B8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566A0-89C4-45E5-BEBF-434E37EF24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395BA4-8063-401D-AC1C-3DDEDEC97C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3ABE4A-D326-43E6-9B91-7C4E1E35CA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DB07D-7F57-48BB-9B6B-2CD4D654D6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CDB974-362E-4842-8E9F-BA3A0D196D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1DDB9-4733-43AB-9CB7-87B00747B1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4399F-E77B-4699-902F-1718DD76A2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1ED79C-A6BB-49E3-A574-2BCE6B3308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63F12-4F78-41E8-8073-B7BABCC87B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54DC5D-2904-4AB2-8827-FD80C3A8C3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A0F776-0943-4844-A157-7E058293C6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D2ADC-240E-42C7-9283-F552FE75E4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343F15-211C-43A7-801A-065E3D0386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10C92-F2D9-4CD0-8F6C-A565B8B4EA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4101D5-34C0-47D6-B0C6-42FF0043DB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A87C55-524A-4FB1-B1C6-6707765EC7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E699F-DD02-4B95-A40A-50B312953A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11B0E-FF33-4393-B3EB-7002D4FA16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D4331-5307-4C94-83FE-4CF40D1AAE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FDAD4-59A4-46CA-B069-8AB129D0FD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71C285-9EC5-414D-9D1E-30C4CEBB1D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AD4B3A-6DD9-419B-AB00-B2D6CD6785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8508B-FF39-46D3-B85C-7920C0988E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F7C742-F467-45EF-8521-93C9DB5337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3DDF0-2692-45AE-98AF-AD33110C1C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FCC39F-4F83-4004-9C97-050E7B9525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EB352-8F50-4CF8-BA71-32DACD1EA0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0CFDC0-B0A1-44A7-97CF-48D08BCC00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F29268-6894-4BBA-9151-87A347EC76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E6532-B36C-46CB-8DF1-438957CE7E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6ADCB-8E97-49C4-AFC9-A9094548B8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02C44-60C9-4845-9E24-03E73F81C1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112B6E-C6C9-490C-86D0-BB671FC452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4EEE6-25D1-49FD-A80C-D053867816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692DD-18D9-4DC6-86A6-067BBF67EE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D45F1-0CAD-41E8-9CA1-C597D2210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C9079A-07DD-4F5C-BB6C-643CD838B6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BA86D8-700B-4E3C-9597-5792C2A68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85503-63E6-41DC-95EC-C8F72714D9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70D682-0D98-41FF-A7E2-35B4690EB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F176BC-797D-488F-AA23-9D146D007D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261798-7448-4B7F-8C8F-1011C9B4D9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D530A-C52D-4021-9166-80D09193A0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865EEC-0081-4735-B97E-77FC89F5FF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EBD478-4E7D-4564-A9A1-A422E6A35B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70AFA0-F869-4DBE-A3DF-22411D2E1C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E510C5-03D1-4A23-841B-F6DF2C1DC2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0DA636-17D2-4B80-BCBB-9AAC9D70DC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5A285-8E20-486A-8BC2-FA9B8D4DD6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B8737-70AD-4D79-9BE5-85CE04C2C3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E29D4-30A4-40AB-A54B-ADC8FBD543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A1DF1E-1F07-4E97-A1E3-20085EA0A8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75FF06-F9B8-463A-B96E-B98C9D1741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2F1031-B042-4A56-9294-3BE2B978AF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7F1D3-103D-46B6-B35B-A92A7EC3A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07780-178C-4AAE-BBC8-97E421AA423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F43F05-D705-4E3B-B124-442FCD5AA01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jpe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520" cy="12268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440" cy="4154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72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995" name="Google Shape;898;g89d9307d70_13_164"/>
          <p:cNvSpPr/>
          <p:nvPr/>
        </p:nvSpPr>
        <p:spPr>
          <a:xfrm>
            <a:off x="1785240" y="1758600"/>
            <a:ext cx="6496200" cy="10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280" cy="687600"/>
          </a:xfrm>
          <a:prstGeom prst="rect">
            <a:avLst/>
          </a:prstGeom>
          <a:ln w="0">
            <a:noFill/>
          </a:ln>
        </p:spPr>
      </p:pic>
      <p:sp>
        <p:nvSpPr>
          <p:cNvPr id="997" name="Прямоугольник 5"/>
          <p:cNvSpPr/>
          <p:nvPr/>
        </p:nvSpPr>
        <p:spPr>
          <a:xfrm>
            <a:off x="3482280" y="50569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8" name="Изображение 40"/>
          <p:cNvSpPr/>
          <p:nvPr/>
        </p:nvSpPr>
        <p:spPr>
          <a:xfrm>
            <a:off x="8656200" y="3567600"/>
            <a:ext cx="365040" cy="365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80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2024-08-21T14:38:45Z</dcterms:modified>
  <cp:revision>170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