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369.png" ContentType="image/png"/>
  <Override PartName="/ppt/media/image176.png" ContentType="image/png"/>
  <Override PartName="/ppt/media/image368.png" ContentType="image/png"/>
  <Override PartName="/ppt/media/image175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290.png" ContentType="image/png"/>
  <Override PartName="/ppt/media/image29.png" ContentType="image/png"/>
  <Override PartName="/ppt/media/image355.png" ContentType="image/png"/>
  <Override PartName="/ppt/media/image409.jpeg" ContentType="image/jpeg"/>
  <Override PartName="/ppt/media/image70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56.png" ContentType="image/png"/>
  <Override PartName="/ppt/media/image190.png" ContentType="image/png"/>
  <Override PartName="/ppt/media/image387.png" ContentType="image/png"/>
  <Override PartName="/ppt/media/image122.png" ContentType="image/png"/>
  <Override PartName="/ppt/media/image379.png" ContentType="image/png"/>
  <Override PartName="/ppt/media/image186.png" ContentType="image/png"/>
  <Override PartName="/ppt/media/image270.png" ContentType="image/png"/>
  <Override PartName="/ppt/media/image404.png" ContentType="image/png"/>
  <Override PartName="/ppt/media/image378.png" ContentType="image/png"/>
  <Override PartName="/ppt/media/image185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402.png" ContentType="image/png"/>
  <Override PartName="/ppt/media/image401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33.png" ContentType="image/png"/>
  <Override PartName="/ppt/media/image295.png" ContentType="image/png"/>
  <Override PartName="/ppt/media/image286.png" ContentType="image/png"/>
  <Override PartName="/ppt/media/image324.png" ContentType="image/png"/>
  <Override PartName="/ppt/media/image332.png" ContentType="image/png"/>
  <Override PartName="/ppt/media/image294.png" ContentType="image/png"/>
  <Override PartName="/ppt/media/image280.png" ContentType="image/png"/>
  <Override PartName="/ppt/media/image405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267.png" ContentType="image/png"/>
  <Override PartName="/ppt/media/image305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14.png" ContentType="image/png"/>
  <Override PartName="/ppt/media/image276.png" ContentType="image/png"/>
  <Override PartName="/ppt/media/image322.png" ContentType="image/png"/>
  <Override PartName="/ppt/media/image284.png" ContentType="image/png"/>
  <Override PartName="/ppt/media/image266.png" ContentType="image/png"/>
  <Override PartName="/ppt/media/image304.png" ContentType="image/png"/>
  <Override PartName="/ppt/media/image313.png" ContentType="image/png"/>
  <Override PartName="/ppt/media/image275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9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88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8E27F88-5260-4DE1-AF6B-FF0D6B8FCA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0EA47-9418-46BE-BA6D-DAEC1F70E3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1C87AA-7567-47D0-8415-23650AC25E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97285A-6616-4F07-8880-09B8ECC4F6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7ECDD-232C-4492-B380-51547FC81A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5F5526-8709-458F-88C2-58B67DB163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07DDF-130B-4C15-8865-CBABE91016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DF367-3EEB-457B-B7FD-74AE062C6F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A9E11-CC15-470E-8CBB-9391B149EE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F6443-A9F4-4406-91AF-9BC5C619B3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192153-5035-403B-BB1D-D6D31BF8D6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3E541-EFB3-4EA3-A400-B50232266A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B70C8-3F55-4E75-9D93-20FA860545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2F4B65-3AF1-458D-A3A6-F935B3398E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8ACE1-29FD-41DE-9AED-6BB5252D28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81888-8C7B-40F6-AE92-B59278ED4B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008613-DE89-4702-81B4-D0617CA36F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552747-C277-405F-A189-E063D86A9D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4F5D37-7A6A-4E04-A841-0E89B5ED01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9C1B90-7EB7-40F8-A30A-0A341C30D7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CDCF6-E353-4E8A-A82A-29D0C4A822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28C23B-91C9-454B-985B-4B96714011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45033E-1AE7-402E-B833-12A91864CF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23C17F-4B86-4305-98CF-6974CF7A49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711B83-0081-4E98-B7E4-6B682844CD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AA283-43DE-4D07-84AB-BA7E7514AC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236ECA-7B67-472C-BB02-3FA4BFD348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D8C36-CEC9-4EA2-892F-68800E92F1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3A761F-462C-40ED-8F09-30F1FAD36B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9578CA-6582-4998-8BD3-349021176F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31CF44-500E-4DEF-B509-E0CA4F7683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77AC2-0636-4BF4-9CE2-7ACAFF89F0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18086F-0E7F-453D-BFD8-225AB3F90C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4784F-5FEC-4746-A384-F26183EEF4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097F4-A3BA-4C4C-A136-985B62D0E1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9DC30B-ED45-46D1-A8C3-1042B15A91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950A47-1C91-4E92-81B1-E163F318BF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4185E-E024-44FF-BFF5-F4AA485684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8F165-AA64-4EB5-9A8E-D23524AF16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DA9F4E-E2B1-4ECE-A8FF-72F8C0DB36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1CADF-6C5B-4A08-9F0C-72783C2F8E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761C3-3FEF-48A6-98D2-CA32F01C88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368AE-1FAB-4E9E-A5FB-B90B04B428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96BF23-6F1D-4452-882B-BFE3F8F230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B5C517-4A80-48B8-A409-9CEDA18943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835E5-9E12-429A-B0B2-880E3F85C5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0844F-4C0B-41BB-B726-BA65177492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E1DC19-91AF-41CC-B493-280661E982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727AF-B3A4-47CB-9605-32C16B7204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F01B06-BF15-4D83-8846-6E4C8E8C25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E77E2D-348A-4F41-BD5A-AE25DEB963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180FC3-B9E3-401A-BB6A-75B8854648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0B3D08-D6C5-42A3-8AA6-2B344431A8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52F91-96D4-4524-9B41-90851CC685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38299F-230E-4670-96F1-0D1FFC052B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91EC0E-687D-480F-884B-B8DDA455E4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833B2-1CAD-4332-B277-F0B34ABAD2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B6508-BA5E-4F2F-AF52-14B489A6CF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8C7AA9-49CB-4784-A375-D87B1CD7D9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78D343-3B65-46EA-B398-2DE0382533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9380B1-5FFA-40E9-9AAA-6F86F7E7D9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8EC7F-15A9-47A5-BC7D-3162D953CB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469A5-431F-45B8-BB74-81C4A50EDC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869816-4690-4067-92B1-7330E4F86F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933C6E-95AC-413A-8599-6019DF29FE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9F25D1-DF36-4A3D-9869-0BC99B7B48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50BADD-D5FF-486D-B7F9-C5AABADE84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5F251-B367-4A83-8564-1F5BDFF28A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CC96C-1077-46BE-8CBE-9DC3195E72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BF1DB-FD17-4FB4-B17A-C4A9F66DDE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7571B0-4F85-475D-95B6-E58512EF13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A02231-31F0-4549-AA51-959B8D0009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E585B6-4B9B-42CA-A0E1-8457758214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356753-1958-4CB3-97F7-DC92A378A4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4E570-82FD-47FC-90BD-5E647187AC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008C0-AB4C-4713-9073-FED243F95D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AE192-0631-4A65-B2E3-20883DC6AC3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AB3C6-3423-446D-B717-67B48A9248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738C4A-9F79-439E-B18C-B5CF060E65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383CB3-0036-49DE-A4E7-E09E7ECC98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5C60C-CCE8-4841-81C3-7FC74C77DC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D1DDD5-996D-40F6-8A65-4FB078544A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A56A9-50E2-4472-AA30-B0E886E406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828495-B2ED-482E-836C-3CC8A93457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DFAA0-96BF-4644-8530-2D8B5C0E42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DBA21-983C-4FEB-B493-CEACB7F941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944510-9BD1-4B90-AEAD-2B69098E6F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AE3939-AB4D-4FCB-97FC-7FF37522B8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1FC011-F725-41D6-82C9-A0335FDDE3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C6BD6D-0327-4B4C-A12D-86F89B0D91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D04F4-BB30-4A4B-82BF-A19AB093B8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1F695E-35E3-466C-A019-1436988911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9E694F-1B9A-4C0C-8AAA-51B28F483C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97E254-ED2F-444E-A7D6-B7770A1202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62742-064C-408D-8FFD-E5C53B69E2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F0290-64ED-475F-85DD-E5DADB4759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7F7D8-6E17-4969-983B-2A82A6F99D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B445D-BAD2-4DAC-9F95-D353A0591C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9590A9-A77D-4C10-852E-8A945CA3B2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53B1A-F857-4F1A-BB5C-6CB8962C6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79BC6-EAE0-4DA9-9A91-9A36A7A97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721D07-70B8-4275-85BB-E4123A6388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D6531C-19D8-4CA9-925A-5AE5939CCC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4B73BA-AE26-4606-9073-5FE29EF6FA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0606DE-C7CF-4E91-BFD1-2A11389937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E605E-F67C-45FE-8F9B-443D118547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5C11D9-AE5F-4E4F-BBBF-6489577959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755197-0441-45E2-BF71-55540E2E8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A5F0D4-78D2-47D8-B9AD-CEFB9506F6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0B6D9-0C50-4FF7-BE10-B8F0FEDB46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6F7A0B-3551-45A8-B09C-B2810B3615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0D1FF-D313-4BBD-BA8B-BCCAEA994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280A0-6FDD-4253-B8C7-B8F23F648D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FC5D7C-0331-4D02-AFB0-884960A782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95267D-47FF-409B-B06A-57B1B6CBE2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E12F6-839E-4906-B72E-B77BD5C319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35969-CF37-4144-BB27-0CF9797583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036CA6-DE01-4D87-BDEF-89517B0040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56C16-781C-4159-AB70-5A8E3C310A9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9067C-17FF-47C3-951A-83E40614C83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jpe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520" cy="12268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440" cy="4154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72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1015" name="Google Shape;898;g89d9307d70_13_164"/>
          <p:cNvSpPr/>
          <p:nvPr/>
        </p:nvSpPr>
        <p:spPr>
          <a:xfrm>
            <a:off x="1785240" y="1758600"/>
            <a:ext cx="6496200" cy="10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1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280" cy="687600"/>
          </a:xfrm>
          <a:prstGeom prst="rect">
            <a:avLst/>
          </a:prstGeom>
          <a:ln w="0">
            <a:noFill/>
          </a:ln>
        </p:spPr>
      </p:pic>
      <p:sp>
        <p:nvSpPr>
          <p:cNvPr id="1017" name="Прямоугольник 5"/>
          <p:cNvSpPr/>
          <p:nvPr/>
        </p:nvSpPr>
        <p:spPr>
          <a:xfrm>
            <a:off x="3482280" y="50569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8" name="Изображение 40"/>
          <p:cNvSpPr/>
          <p:nvPr/>
        </p:nvSpPr>
        <p:spPr>
          <a:xfrm>
            <a:off x="8656200" y="3567600"/>
            <a:ext cx="365040" cy="365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80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2024-08-21T14:39:37Z</dcterms:modified>
  <cp:revision>172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