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93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394.png" ContentType="image/png"/>
  <Override PartName="/ppt/media/image256.png" ContentType="image/png"/>
  <Override PartName="/ppt/media/image393.png" ContentType="image/png"/>
  <Override PartName="/ppt/media/image255.png" ContentType="image/png"/>
  <Override PartName="/ppt/media/image392.png" ContentType="image/png"/>
  <Override PartName="/ppt/media/image254.png" ContentType="image/png"/>
  <Override PartName="/ppt/media/image391.png" ContentType="image/png"/>
  <Override PartName="/ppt/media/image253.png" ContentType="image/png"/>
  <Override PartName="/ppt/media/image390.png" ContentType="image/png"/>
  <Override PartName="/ppt/media/image419.png" ContentType="image/png"/>
  <Override PartName="/ppt/media/image252.png" ContentType="image/png"/>
  <Override PartName="/ppt/media/image418.png" ContentType="image/png"/>
  <Override PartName="/ppt/media/image251.png" ContentType="image/png"/>
  <Override PartName="/ppt/media/image417.png" ContentType="image/png"/>
  <Override PartName="/ppt/media/image250.png" ContentType="image/png"/>
  <Override PartName="/ppt/media/image416.png" ContentType="image/png"/>
  <Override PartName="/ppt/media/image249.png" ContentType="image/png"/>
  <Override PartName="/ppt/media/image121.png" ContentType="image/png"/>
  <Override PartName="/ppt/media/image386.png" ContentType="image/png"/>
  <Override PartName="/ppt/media/image424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423.png" ContentType="image/png"/>
  <Override PartName="/ppt/media/image247.png" ContentType="image/png"/>
  <Override PartName="/ppt/media/image384.png" ContentType="image/png"/>
  <Override PartName="/ppt/media/image422.png" ContentType="image/png"/>
  <Override PartName="/ppt/media/image246.png" ContentType="image/png"/>
  <Override PartName="/ppt/media/image383.png" ContentType="image/png"/>
  <Override PartName="/ppt/media/image421.png" ContentType="image/png"/>
  <Override PartName="/ppt/media/image245.png" ContentType="image/png"/>
  <Override PartName="/ppt/media/image382.png" ContentType="image/png"/>
  <Override PartName="/ppt/media/image420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409.png" ContentType="image/png"/>
  <Override PartName="/ppt/media/image242.png" ContentType="image/png"/>
  <Override PartName="/ppt/media/image408.png" ContentType="image/png"/>
  <Override PartName="/ppt/media/image241.png" ContentType="image/png"/>
  <Override PartName="/ppt/media/image407.png" ContentType="image/png"/>
  <Override PartName="/ppt/media/image240.png" ContentType="image/png"/>
  <Override PartName="/ppt/media/image406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399.png" ContentType="image/png"/>
  <Override PartName="/ppt/media/image133.png" ContentType="image/png"/>
  <Override PartName="/ppt/media/image398.png" ContentType="image/png"/>
  <Override PartName="/ppt/media/image132.png" ContentType="image/png"/>
  <Override PartName="/ppt/media/image397.png" ContentType="image/png"/>
  <Override PartName="/ppt/media/image131.png" ContentType="image/png"/>
  <Override PartName="/ppt/media/image259.png" ContentType="image/png"/>
  <Override PartName="/ppt/media/image396.png" ContentType="image/png"/>
  <Override PartName="/ppt/media/image130.png" ContentType="image/png"/>
  <Override PartName="/ppt/media/image258.png" ContentType="image/png"/>
  <Override PartName="/ppt/media/image395.png" ContentType="image/png"/>
  <Override PartName="/ppt/media/image197.png" ContentType="image/png"/>
  <Override PartName="/ppt/media/image129.png" ContentType="image/png"/>
  <Override PartName="/ppt/media/image196.png" ContentType="image/png"/>
  <Override PartName="/ppt/media/image128.png" ContentType="image/png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372.png" ContentType="image/png"/>
  <Override PartName="/ppt/media/image45.png" ContentType="image/png"/>
  <Override PartName="/ppt/media/image371.png" ContentType="image/png"/>
  <Override PartName="/ppt/media/image44.png" ContentType="image/png"/>
  <Override PartName="/ppt/media/image370.png" ContentType="image/png"/>
  <Override PartName="/ppt/media/image43.png" ContentType="image/png"/>
  <Override PartName="/ppt/media/image97.png" ContentType="image/png"/>
  <Override PartName="/ppt/media/image355.png" ContentType="image/png"/>
  <Override PartName="/ppt/media/image29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78.png" ContentType="image/png"/>
  <Override PartName="/ppt/media/image185.png" ContentType="image/png"/>
  <Override PartName="/ppt/media/image379.png" ContentType="image/png"/>
  <Override PartName="/ppt/media/image186.png" ContentType="image/png"/>
  <Override PartName="/ppt/media/image369.png" ContentType="image/png"/>
  <Override PartName="/ppt/media/image176.png" ContentType="image/png"/>
  <Override PartName="/ppt/media/image272.png" ContentType="image/png"/>
  <Override PartName="/ppt/media/image310.png" ContentType="image/png"/>
  <Override PartName="/ppt/media/image281.png" ContentType="image/png"/>
  <Override PartName="/ppt/media/image415.png" ContentType="image/png"/>
  <Override PartName="/ppt/media/image290.png" ContentType="image/png"/>
  <Override PartName="/ppt/media/image338.png" ContentType="image/png"/>
  <Override PartName="/ppt/media/image172.png" ContentType="image/png"/>
  <Override PartName="/ppt/media/image358.png" ContentType="image/png"/>
  <Override PartName="/ppt/media/image192.png" ContentType="image/png"/>
  <Override PartName="/ppt/media/image426.jpeg" ContentType="image/jpeg"/>
  <Override PartName="/ppt/media/image177.png" ContentType="image/png"/>
  <Override PartName="/ppt/media/image335.png" ContentType="image/png"/>
  <Override PartName="/ppt/media/image297.png" ContentType="image/png"/>
  <Override PartName="/ppt/media/image403.png" ContentType="image/png"/>
  <Override PartName="/ppt/media/image365.png" ContentType="image/png"/>
  <Override PartName="/ppt/media/image39.png" ContentType="image/png"/>
  <Override PartName="/ppt/media/image368.png" ContentType="image/png"/>
  <Override PartName="/ppt/media/image175.png" ContentType="image/png"/>
  <Override PartName="/ppt/media/image126.png" ContentType="image/png"/>
  <Override PartName="/ppt/media/image429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103.png" ContentType="image/png"/>
  <Override PartName="/ppt/media/image38.png" ContentType="image/png"/>
  <Override PartName="/ppt/media/image364.png" ContentType="image/png"/>
  <Override PartName="/ppt/media/image267.png" ContentType="image/png"/>
  <Override PartName="/ppt/media/image305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402.png" ContentType="image/png"/>
  <Override PartName="/ppt/media/image125.png" ContentType="image/png"/>
  <Override PartName="/ppt/media/image428.png" ContentType="image/png"/>
  <Override PartName="/ppt/media/image413.png" ContentType="image/png"/>
  <Override PartName="/ppt/media/image266.png" ContentType="image/png"/>
  <Override PartName="/ppt/media/image304.png" ContentType="image/png"/>
  <Override PartName="/ppt/media/image356.png" ContentType="image/png"/>
  <Override PartName="/ppt/media/image190.png" ContentType="image/png"/>
  <Override PartName="/ppt/media/image277.png" ContentType="image/png"/>
  <Override PartName="/ppt/media/image315.png" ContentType="image/png"/>
  <Override PartName="/ppt/media/image387.png" ContentType="image/png"/>
  <Override PartName="/ppt/media/image425.png" ContentType="image/png"/>
  <Override PartName="/ppt/media/image122.png" ContentType="image/png"/>
  <Override PartName="/ppt/media/image333.png" ContentType="image/png"/>
  <Override PartName="/ppt/media/image295.png" ContentType="image/png"/>
  <Override PartName="/ppt/media/image401.png" ContentType="image/png"/>
  <Override PartName="/ppt/media/image412.png" ContentType="image/png"/>
  <Override PartName="/ppt/media/image265.png" ContentType="image/png"/>
  <Override PartName="/ppt/media/image303.png" ContentType="image/png"/>
  <Override PartName="/ppt/media/image400.png" ContentType="image/png"/>
  <Override PartName="/ppt/media/image411.png" ContentType="image/png"/>
  <Override PartName="/ppt/media/image264.png" ContentType="image/png"/>
  <Override PartName="/ppt/media/image302.png" ContentType="image/png"/>
  <Override PartName="/ppt/media/image410.png" ContentType="image/png"/>
  <Override PartName="/ppt/media/image59.png" ContentType="image/png"/>
  <Override PartName="/ppt/media/image271.png" ContentType="image/png"/>
  <Override PartName="/ppt/media/image405.png" ContentType="image/png"/>
  <Override PartName="/ppt/media/image280.png" ContentType="image/png"/>
  <Override PartName="/ppt/media/image270.png" ContentType="image/png"/>
  <Override PartName="/ppt/media/image404.png" ContentType="image/png"/>
  <Override PartName="/ppt/media/image357.png" ContentType="image/png"/>
  <Override PartName="/ppt/media/image191.png" ContentType="image/png"/>
  <Override PartName="/ppt/media/image388.png" ContentType="image/png"/>
  <Override PartName="/ppt/media/image123.png" ContentType="image/png"/>
  <Override PartName="/ppt/media/image334.png" ContentType="image/png"/>
  <Override PartName="/ppt/media/image296.png" ContentType="image/png"/>
  <Override PartName="/ppt/media/image348.png" ContentType="image/png"/>
  <Override PartName="/ppt/media/image182.png" ContentType="image/png"/>
  <Override PartName="/ppt/media/image49.png" ContentType="image/png"/>
  <Override PartName="/ppt/media/image375.png" ContentType="image/png"/>
  <Override PartName="/ppt/media/image325.png" ContentType="image/png"/>
  <Override PartName="/ppt/media/image287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332.png" ContentType="image/png"/>
  <Override PartName="/ppt/media/image294.png" ContentType="image/png"/>
  <Override PartName="/ppt/media/image414.png" ContentType="image/png"/>
  <Override PartName="/ppt/media/image331.png" ContentType="image/png"/>
  <Override PartName="/ppt/media/image293.png" ContentType="image/png"/>
  <Override PartName="/ppt/media/image330.png" ContentType="image/png"/>
  <Override PartName="/ppt/media/image292.png" ContentType="image/png"/>
  <Override PartName="/ppt/media/image427.png" ContentType="image/png"/>
  <Override PartName="/ppt/media/image124.png" ContentType="image/png"/>
  <Override PartName="/ppt/media/image389.png" ContentType="image/png"/>
  <Override PartName="/ppt/media/image291.png" ContentType="image/png"/>
  <Override PartName="/ppt/media/image323.png" ContentType="image/png"/>
  <Override PartName="/ppt/media/image285.png" ContentType="image/png"/>
  <Override PartName="/ppt/media/image276.png" ContentType="image/png"/>
  <Override PartName="/ppt/media/image314.png" ContentType="image/png"/>
  <Override PartName="/ppt/media/image322.png" ContentType="image/png"/>
  <Override PartName="/ppt/media/image284.png" ContentType="image/png"/>
  <Override PartName="/ppt/media/image275.png" ContentType="image/png"/>
  <Override PartName="/ppt/media/image313.png" ContentType="image/png"/>
  <Override PartName="/ppt/media/image321.png" ContentType="image/png"/>
  <Override PartName="/ppt/media/image283.png" ContentType="image/png"/>
  <Override PartName="/ppt/media/image274.png" ContentType="image/png"/>
  <Override PartName="/ppt/media/image312.png" ContentType="image/png"/>
  <Override PartName="/ppt/media/image320.png" ContentType="image/png"/>
  <Override PartName="/ppt/media/image282.png" ContentType="image/png"/>
  <Override PartName="/ppt/media/image273.png" ContentType="image/png"/>
  <Override PartName="/ppt/media/image311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353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109.png" ContentType="image/png"/>
  <Override PartName="/ppt/media/image85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.png" ContentType="image/png"/>
  <Override PartName="/ppt/media/image30.png" ContentType="image/png"/>
  <Override PartName="/ppt/media/image9.png" ContentType="image/png"/>
  <Override PartName="/ppt/media/image31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9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94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70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8.xml.rels" ContentType="application/vnd.openxmlformats-package.relationships+xml"/>
  <Override PartName="/ppt/slides/_rels/slide95.xml.rels" ContentType="application/vnd.openxmlformats-package.relationships+xml"/>
  <Override PartName="/ppt/slides/_rels/slide11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98.xml.rels" ContentType="application/vnd.openxmlformats-package.relationships+xml"/>
  <Override PartName="/ppt/slides/_rels/slide90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83.xml.rels" ContentType="application/vnd.openxmlformats-package.relationships+xml"/>
  <Override PartName="/ppt/slides/_rels/slide92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96.xml.rels" ContentType="application/vnd.openxmlformats-package.relationships+xml"/>
  <Override PartName="/ppt/slides/_rels/slide7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2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5.xml" ContentType="application/vnd.openxmlformats-officedocument.presentationml.slide+xml"/>
  <Override PartName="/ppt/slides/slide63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86.xml" ContentType="application/vnd.openxmlformats-officedocument.presentationml.slide+xml"/>
  <Override PartName="/ppt/slides/slide62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5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608A02B-1CF0-4347-BFD0-BDF33B723E2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_rels/notesSlide97.xml.rels><?xml version="1.0" encoding="UTF-8"?>
<Relationships xmlns="http://schemas.openxmlformats.org/package/2006/relationships"><Relationship Id="rId1" Type="http://schemas.openxmlformats.org/officeDocument/2006/relationships/slide" Target="../slides/slide97.xml"/><Relationship Id="rId2" Type="http://schemas.openxmlformats.org/officeDocument/2006/relationships/notesMaster" Target="../notesMasters/notesMaster1.xml"/>
</Relationships>
</file>

<file path=ppt/notesSlides/_rels/notesSlide98.xml.rels><?xml version="1.0" encoding="UTF-8"?>
<Relationships xmlns="http://schemas.openxmlformats.org/package/2006/relationships"><Relationship Id="rId1" Type="http://schemas.openxmlformats.org/officeDocument/2006/relationships/slide" Target="../slides/slide9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FEF59D-6310-49DA-87D4-60C782DA5B3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8C91CB-CD30-40D7-8C9C-D6B2520713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7E5209-AAAE-49DF-992D-89D152897D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A6B6A7-7EF0-4C56-B9D0-96692976E1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B55A02-C31F-4757-926A-9A65E1BAF0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B742FD-686A-4D97-911E-F3A0FF0567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15F366-999D-4D13-A82D-F61340B0B3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A77154-DE74-497E-99ED-1936119382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7AD6D5-9AE4-4FF4-A879-7CE24AA010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FA9A07-4369-4EC7-90CA-6C2C1CCCA0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A49C5A-F7A3-490D-AE35-B48AFAA08D3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A1074E-ED44-4F81-AB73-9681652068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B5F8C8-A591-41A0-BDC9-9070D454F5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2D074A-186C-4DE0-A6F6-B10DD95D0A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67C695-4096-46D2-B6C1-A02200CF5C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6E0F9F-D5A8-453E-AFD1-882771696E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A04EEA-283C-42E2-A798-F6E4B81FA8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016540-C7B8-454C-8413-9F93CBF8C0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5C4955-ADAA-4655-A44D-5ECCE28C94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CC2F18-1FFD-4429-B57E-871450C6F4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0E7B43-C06B-4A42-B660-2AE7038053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6F2D25-8929-485B-B80B-C2B96154B7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D997ED-CC23-441F-B5E9-EFC5553525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E5BF62-7288-4ECE-9BDC-90F40A43D4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DF03DB-CCF1-4539-BB4B-2EC163262A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6FBA6F-390B-414C-9043-0C3FA3E172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3AB197-062F-499B-9F52-E1B41D1731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B16FB8-68E8-40BB-8200-D2480BDC56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F0CA4D-87F3-46C1-8285-5EC7D60EAE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0C0B25-52FF-458E-9232-230D197FFB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F0BF67-9AF1-4966-9E3F-DB9C465270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0C16DB-A8BF-45A7-9023-8B1754E981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E708C8-C1EA-4A98-9C3C-563FBF634B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B7B776-5107-4630-9187-7F96456F96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480CE4-61C8-482E-924B-FE9DEB2D01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CCD749-3C38-4E25-93CA-AF9CF22764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1FB531-3DF9-487C-93E9-547EC116B2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DD4350-3B48-4F98-A13D-16C38F3928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5F8CC6-A5C9-4340-8A8C-1BFC25FB78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2622BF-511C-4297-9258-A451A83612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FEAD6A-27F3-4C36-8976-417931FB50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27327E-C8E4-40F9-B0B1-4A7C6B21EF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7BB2FE-6E9D-4EBB-8111-835CACF916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AD161F-226D-453D-99E9-038385A5CF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6043A8-1DE6-42DE-80D9-92FDC5E81F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C556C0-DC83-4DDB-8E92-AE78FBC7C8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E8E9E2-3B62-4A50-BC2F-C6F537AED4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10A08B-FDED-415E-98DC-B0E70A818D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356337-119D-4AFB-BFFF-25174F466A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51661F-07FF-44FD-88A3-0BDEACD28F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2AFB54-EAA6-4E1C-94D1-A2923D5469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21E2E4-17A5-48BA-9D07-01D667F0CC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30178B-C766-4DB6-8EAF-A955FF00B9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F6AC9F-8C08-431D-8911-FB36EF2EEA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6C6A78-9A54-47BD-B2B8-B632094B07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897548-46C2-4D6C-B8F5-49349D05C9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9DADB8-399B-47D8-8A65-5D35D7FF97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289C53-0CED-4574-89D9-C2EE12B1B1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F44921-FC1F-492F-89F5-79D4F3B35F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788A1E-4FAF-4BA8-9701-A2C29C2131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943E69-300C-443D-9339-9ABAE597CF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B881B6-B4EB-4D3A-8C47-49F7A59103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042A9D-5F47-44F8-84F5-2A8D179252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A87F68-96CB-4DAE-9E24-772E6E9E32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4302F4-4ED8-4E51-A339-7DC154F987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A6C0E6-99D9-41FF-9EAA-D32866D4FD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39D1E3-A965-4045-921D-35032E7139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C6527F-6C44-4DA4-BA0C-AD12307DFC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3D4CCD-AD63-4C8B-8B58-DE5A574CE1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C2EBF9-44FE-4940-BA41-55ED7AEABF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DAC3B6-CC21-432D-B2F4-D350DFFE34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2FC411-7CA3-4B08-97F7-E5F185C253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58896B-28EA-4365-92A3-762207B51C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C26D47-49E1-4A01-BF2F-BCCDAB037C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1B77D8-E07B-4A42-B8F2-0169AA9DF6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59CA3F-41C9-47F5-BC79-750A7CF029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81C205-7A3C-4F7B-9F61-F1DA924E74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BC49DE-609E-4EF4-AA84-C5D7D6B948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EF55A8-ECB5-4B24-8BA9-B8068D8770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79CB10-A3C2-4381-A239-81DE3C2590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320FF2-6918-4C20-AA36-7C666B0B5B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D39A02-DA9D-4C1A-9745-1089CA2686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42E3F3-D937-434F-BED7-638876525C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96AA83-DADF-4B38-99F0-EA1C553CC3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E9DBF8-B2F6-4788-B0A7-F1DA9BA7D4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1561FA-4B4D-4409-99A5-EF50DCCAEB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EAD082-04D2-4E7F-B993-0B4774D511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51E71D-86D1-4D08-82D5-207AB76D22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6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FFB031-8172-4094-8D07-783F372D45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9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387807-2EDB-4C6A-98DE-6965E2245E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2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F69A74-E736-4FD1-8B28-7B63158D09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5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DF6250-9915-4016-8055-D69B56B1CA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8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3F50D5-A3F3-4ADD-AF28-0D09E63AB6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1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F31DEF-D4DE-431C-96AF-1B1CF8BC2A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4" name="PlaceHolder 3"/>
          <p:cNvSpPr>
            <a:spLocks noGrp="1"/>
          </p:cNvSpPr>
          <p:nvPr>
            <p:ph type="sldNum" idx="10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04A650-9F05-443B-B3F2-DAE4733942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7" name="PlaceHolder 3"/>
          <p:cNvSpPr>
            <a:spLocks noGrp="1"/>
          </p:cNvSpPr>
          <p:nvPr>
            <p:ph type="sldNum" idx="10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61D726-2F77-4E18-A461-C340248A9E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0" name="PlaceHolder 3"/>
          <p:cNvSpPr>
            <a:spLocks noGrp="1"/>
          </p:cNvSpPr>
          <p:nvPr>
            <p:ph type="sldNum" idx="10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B274EA-7155-4903-B76E-867E0D8AE5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33476E-EA5A-4DE3-A335-A96F567DD7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A255CC-3B18-4324-9882-071E1131BA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A9E69D-96AE-459A-AAC2-0567393658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B101D3-B984-4FA7-918D-F763C359C1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ED28F7-63CC-4EFC-88DB-98D9FC706D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F8B359-2E95-4DB3-BB54-F688128F1A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123339-C5CB-4690-B2DF-57B835674A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40FC85-2131-4F65-B526-51D6DBA20D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4D4731-5EBB-4DA0-95E6-FA95999A04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92E274-C0DC-43DC-8733-DBB02698F2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738ACD-707F-4B36-B7EB-825F80489C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B5414F-91C6-47D8-A456-DD35C523DD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69BD20-5F04-46AD-B9DD-04DE2C98D3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EAF363-1F29-4EBC-8D46-7B115DC9EE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45DF23-8B4C-4196-B2BB-B23B5BB426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8EC6BE-0750-4C0A-A6CB-8CACFBEFA3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FF75BD-7907-49D0-B73A-84D470ABF4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0133F0-1A9F-415B-B499-3CF8BDADB6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7379D4-CE40-48DC-8E15-77B99334F7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F8CA9B-96B2-42DA-A230-D711DA4F44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34E6D3-A2B6-446D-A215-3E517CDB33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137B93-E5B0-4F5D-8385-57E75E972A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9821ED-20E2-4E2C-9790-9B6821FB3D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051BE1-1C6B-4E01-85B4-FF8AEF65EA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772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784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B39BE1-DCEC-4B69-85A3-67098367199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97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784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772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784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B92BB9-CBF8-41A1-B4EA-FF58E10C732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784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pn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82.png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image" Target="../media/image3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86.png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image" Target="../media/image39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91.png"/><Relationship Id="rId2" Type="http://schemas.openxmlformats.org/officeDocument/2006/relationships/image" Target="../media/image392.pn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95.png"/><Relationship Id="rId2" Type="http://schemas.openxmlformats.org/officeDocument/2006/relationships/image" Target="../media/image396.png"/><Relationship Id="rId3" Type="http://schemas.openxmlformats.org/officeDocument/2006/relationships/image" Target="../media/image397.png"/><Relationship Id="rId4" Type="http://schemas.openxmlformats.org/officeDocument/2006/relationships/image" Target="../media/image398.png"/><Relationship Id="rId5" Type="http://schemas.openxmlformats.org/officeDocument/2006/relationships/image" Target="../media/image39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400.png"/><Relationship Id="rId2" Type="http://schemas.openxmlformats.org/officeDocument/2006/relationships/image" Target="../media/image401.png"/><Relationship Id="rId3" Type="http://schemas.openxmlformats.org/officeDocument/2006/relationships/image" Target="../media/image402.png"/><Relationship Id="rId4" Type="http://schemas.openxmlformats.org/officeDocument/2006/relationships/image" Target="../media/image40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404.png"/><Relationship Id="rId2" Type="http://schemas.openxmlformats.org/officeDocument/2006/relationships/image" Target="../media/image405.png"/><Relationship Id="rId3" Type="http://schemas.openxmlformats.org/officeDocument/2006/relationships/image" Target="../media/image406.png"/><Relationship Id="rId4" Type="http://schemas.openxmlformats.org/officeDocument/2006/relationships/image" Target="../media/image407.png"/><Relationship Id="rId5" Type="http://schemas.openxmlformats.org/officeDocument/2006/relationships/image" Target="../media/image40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409.png"/><Relationship Id="rId2" Type="http://schemas.openxmlformats.org/officeDocument/2006/relationships/image" Target="../media/image410.png"/><Relationship Id="rId3" Type="http://schemas.openxmlformats.org/officeDocument/2006/relationships/image" Target="../media/image411.png"/><Relationship Id="rId4" Type="http://schemas.openxmlformats.org/officeDocument/2006/relationships/image" Target="../media/image4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413.png"/><Relationship Id="rId2" Type="http://schemas.openxmlformats.org/officeDocument/2006/relationships/image" Target="../media/image414.png"/><Relationship Id="rId3" Type="http://schemas.openxmlformats.org/officeDocument/2006/relationships/image" Target="../media/image415.png"/><Relationship Id="rId4" Type="http://schemas.openxmlformats.org/officeDocument/2006/relationships/image" Target="../media/image4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417.png"/><Relationship Id="rId2" Type="http://schemas.openxmlformats.org/officeDocument/2006/relationships/image" Target="../media/image418.png"/><Relationship Id="rId3" Type="http://schemas.openxmlformats.org/officeDocument/2006/relationships/image" Target="../media/image419.png"/><Relationship Id="rId4" Type="http://schemas.openxmlformats.org/officeDocument/2006/relationships/image" Target="../media/image420.png"/><Relationship Id="rId5" Type="http://schemas.openxmlformats.org/officeDocument/2006/relationships/image" Target="../media/image42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6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image" Target="../media/image422.png"/><Relationship Id="rId2" Type="http://schemas.openxmlformats.org/officeDocument/2006/relationships/image" Target="../media/image423.png"/><Relationship Id="rId3" Type="http://schemas.openxmlformats.org/officeDocument/2006/relationships/image" Target="../media/image424.png"/><Relationship Id="rId4" Type="http://schemas.openxmlformats.org/officeDocument/2006/relationships/image" Target="../media/image42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7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426.jpeg"/><Relationship Id="rId2" Type="http://schemas.openxmlformats.org/officeDocument/2006/relationships/image" Target="../media/image427.png"/><Relationship Id="rId3" Type="http://schemas.openxmlformats.org/officeDocument/2006/relationships/image" Target="../media/image428.png"/><Relationship Id="rId4" Type="http://schemas.openxmlformats.org/officeDocument/2006/relationships/image" Target="../media/image4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5960" cy="56538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6440" cy="12258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452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4360" cy="4143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3640" cy="23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Box 30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TextBox 30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6" name="Прямоугольник 7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7" name="Picture 22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48" name="Picture 23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49" name="TextBox 31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0" name="TextBox 31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1" name="Picture 23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52" name="Рисунок 11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53" name="Прямоугольник со скругленными углами 47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Box 31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TextBox 31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6" name="Прямоугольник 8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57" name="Picture 23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58" name="Picture 23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59" name="TextBox 31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TextBox 31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1" name="Picture 23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62" name="Рисунок 11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63" name="Прямоугольник со скругленными углами 4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Прямоугольник 8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65" name="Picture 23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66" name="Picture 23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67" name="TextBox 31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8" name="TextBox 31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9" name="Picture 23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70" name="Рисунок 11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971" name="Рисунок 11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972" name="TextBox 31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3" name="TextBox 31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Box 32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5" name="TextBox 32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6" name="Прямоугольник 8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7" name="Picture 23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78" name="Picture 23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79" name="TextBox 32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TextBox 32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81" name="Picture 24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82" name="Рисунок 1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83" name="Прямоугольник со скругленными углами 49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Рисунок 11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985" name="Прямоугольник 8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86" name="Picture 24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87" name="Picture 24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88" name="TextBox 32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TextBox 32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90" name="Picture 24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91" name="Рисунок 11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92" name="TextBox 32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3" name="TextBox 32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32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5" name="TextBox 32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6" name="Прямоугольник 8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97" name="Picture 24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98" name="Picture 24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99" name="TextBox 33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0" name="TextBox 33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1" name="Picture 24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02" name="Рисунок 11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03" name="Прямоугольник со скругленными углами 5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Прямоугольник 8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05" name="Picture 24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06" name="Picture 24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07" name="TextBox 33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8" name="TextBox 33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9" name="Picture 24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10" name="Рисунок 12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1011" name="Рисунок 12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1012" name="TextBox 33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3" name="TextBox 33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TextBox 33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5" name="TextBox 33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6" name="Прямоугольник 8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17" name="Picture 25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18" name="Picture 25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19" name="TextBox 33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0" name="TextBox 33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21" name="Picture 25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22" name="Рисунок 1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23" name="Прямоугольник со скругленными углами 5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Box 34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5" name="TextBox 34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6" name="Прямоугольник 8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27" name="Picture 25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25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29" name="TextBox 34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0" name="TextBox 34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31" name="Picture 25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32" name="Рисунок 12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33" name="Прямоугольник со скругленными углами 5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Рисунок 12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1035" name="Прямоугольник 8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36" name="Picture 25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37" name="Picture 25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38" name="TextBox 34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9" name="TextBox 34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40" name="Picture 25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41" name="Рисунок 12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42" name="TextBox 34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3" name="TextBox 34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TextBox 34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5" name="TextBox 34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6" name="Прямоугольник 8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47" name="Picture 25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48" name="Picture 26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49" name="TextBox 35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0" name="TextBox 35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51" name="Picture 26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52" name="Рисунок 12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53" name="Прямоугольник со скругленными углами 5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5960" cy="5653800"/>
          </a:xfrm>
          <a:prstGeom prst="rect">
            <a:avLst/>
          </a:prstGeom>
          <a:ln w="0">
            <a:noFill/>
          </a:ln>
        </p:spPr>
      </p:pic>
      <p:sp>
        <p:nvSpPr>
          <p:cNvPr id="1055" name="Google Shape;898;g89d9307d70_13_164"/>
          <p:cNvSpPr/>
          <p:nvPr/>
        </p:nvSpPr>
        <p:spPr>
          <a:xfrm>
            <a:off x="1785240" y="1758600"/>
            <a:ext cx="6495120" cy="10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5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699200" cy="686520"/>
          </a:xfrm>
          <a:prstGeom prst="rect">
            <a:avLst/>
          </a:prstGeom>
          <a:ln w="0">
            <a:noFill/>
          </a:ln>
        </p:spPr>
      </p:pic>
      <p:sp>
        <p:nvSpPr>
          <p:cNvPr id="1057" name="Прямоугольник 5"/>
          <p:cNvSpPr/>
          <p:nvPr/>
        </p:nvSpPr>
        <p:spPr>
          <a:xfrm>
            <a:off x="3482280" y="5056920"/>
            <a:ext cx="439452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8" name="Изображение 40"/>
          <p:cNvSpPr/>
          <p:nvPr/>
        </p:nvSpPr>
        <p:spPr>
          <a:xfrm>
            <a:off x="8656200" y="3567600"/>
            <a:ext cx="363960" cy="3639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1720" cy="16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2024-08-21T14:43:40Z</dcterms:modified>
  <cp:revision>176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