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92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A2F23A9-0418-4D95-A67B-59C1078B2E9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1A5F13-837A-49A5-9196-CB81F1E5309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505EF7-6E3D-4ED6-964F-FE49F76894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9579D4-D7FC-4251-9703-1B62A92D17C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C05757-1D00-4D87-BFA7-1AB3425E6A3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234561-2267-4E3D-B2EE-B1547CA5B87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8CA11F-1A55-4E41-BCE0-E1D3924BDB8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497AF5-672A-4A2F-8B1F-EAD6AE7E4C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FE91FB-806A-4BC1-9D4B-99095BEB02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9DED4F8-B228-4B66-8741-CB9BBA3DAF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236DD6-AA42-4629-B774-6B03401C8FC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D7619F-059A-4F06-B08F-15D989E859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DAA8D4-AEBD-4FE2-B7EE-FAC0DC6D80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55B8EE-ABC1-49FA-8F26-B355463E07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57DDD1A-FB27-4E44-A76B-36558FBC71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8E067A0-FA3B-49EF-B51A-0A0BD84D91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03AE39-F4C4-4D24-92A6-5DD8008AB57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84D354-217F-45A0-A951-A6BDCD283A6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B384A1-B065-4D54-99EF-17CA7466D15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113D00-000E-4E6B-BAA2-D1EEBCC692C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E8936F-3349-4802-8F23-A4CAD261E51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AB3D94-5DAE-4B28-97E5-5EACA15E5F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973259-C3D7-416E-81F8-F10340CD16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FF8F7E-B649-4A86-8A08-173F987C6F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537084-86B2-4690-B654-389A1A0E86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CAE455-640E-4AB7-AF63-A324616EB5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4767120"/>
            <a:ext cx="289080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156B56-CCE4-4BC7-A4E6-446F5E84D096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4767120"/>
            <a:ext cx="289080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84C245-D142-4D99-BC33-3805CC29C48E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9139320" cy="5137200"/>
          </a:xfrm>
          <a:prstGeom prst="rect">
            <a:avLst/>
          </a:prstGeom>
          <a:ln w="0">
            <a:noFill/>
          </a:ln>
        </p:spPr>
      </p:pic>
      <p:sp>
        <p:nvSpPr>
          <p:cNvPr id="89" name="Google Shape;898;g89d9307d70_13_164"/>
          <p:cNvSpPr/>
          <p:nvPr/>
        </p:nvSpPr>
        <p:spPr>
          <a:xfrm>
            <a:off x="1619640" y="1595520"/>
            <a:ext cx="5900040" cy="9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90" name="Рисунок 8" descr=""/>
          <p:cNvPicPr/>
          <p:nvPr/>
        </p:nvPicPr>
        <p:blipFill>
          <a:blip r:embed="rId2"/>
          <a:stretch/>
        </p:blipFill>
        <p:spPr>
          <a:xfrm>
            <a:off x="356760" y="655920"/>
            <a:ext cx="1549440" cy="63108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3159000" y="4587840"/>
            <a:ext cx="3994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2" name="Изображение 40"/>
          <p:cNvSpPr/>
          <p:nvPr/>
        </p:nvSpPr>
        <p:spPr>
          <a:xfrm>
            <a:off x="7852680" y="3236760"/>
            <a:ext cx="338400" cy="33840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164360" y="3507840"/>
            <a:ext cx="1715040" cy="150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1848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2024-08-26T12:49:25Z</dcterms:modified>
  <cp:revision>91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