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E4FF18-56B6-438D-A971-AD16BC3FB5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2ECE39-622C-421E-A282-7C0FDA8908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D57F59-49EC-4589-85FD-EB67669226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60CFB2-26DC-45BD-9A6E-303A0C8C14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053540-6EB7-442B-8D3F-BABD960D4E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209A3-79AF-4794-BD78-508EF27DD5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E1207F-DAB6-4BEA-A974-085BE9245B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15BD7-B365-4035-B63A-BE4BE51B39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EBE722-3D1D-43D0-A149-6BD3CF6C1B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C6DE45-EB3C-496A-B1F6-B961198EB0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FB5381-8B94-42A2-852B-A8732DD0C2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EA7D79-EBCF-4B60-BBB8-64CF323526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906C59-8587-43F9-9481-D37FC8BB31D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Скругленный прямоугольник 5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Прямоугольник со скругленными углами 3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47" name="TextBox 6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" name="TextBox 10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2024-08-22T14:12:33Z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