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2F8281-36D7-4BAC-B6CC-4CFCBE227B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A56B61-F912-4C10-9C38-2156E8A438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183FB-9AC2-4515-82B5-B80A82954C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DAAF6-4EF5-4ED0-8A30-54ACCBFF22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D31512-44D3-4776-B510-233B0BBAAD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980BA-47BC-47E6-9806-E4A7AD3BB0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0269F-6152-4C4D-84EA-87F37D1291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976027-4491-402C-A45B-F42AD8CF67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C31B96-0885-4F31-B096-66E17A5BFA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C9BE9A-2EE4-4130-AAE3-CDA210506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20100E-6D47-4665-88A0-74390F786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5409F0-3AED-4FA1-AD10-1667C62DEF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EA9767-590C-49F5-BDBE-94674F9B716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4"/>
          <p:cNvSpPr/>
          <p:nvPr/>
        </p:nvSpPr>
        <p:spPr>
          <a:xfrm>
            <a:off x="505800" y="2505960"/>
            <a:ext cx="813204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2" name="Скругленный прямоугольник 5"/>
          <p:cNvSpPr/>
          <p:nvPr/>
        </p:nvSpPr>
        <p:spPr>
          <a:xfrm>
            <a:off x="5178600" y="21492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Скругленный прямоугольник 11"/>
          <p:cNvSpPr/>
          <p:nvPr/>
        </p:nvSpPr>
        <p:spPr>
          <a:xfrm>
            <a:off x="585000" y="21348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440" cy="232200"/>
          </a:xfrm>
          <a:prstGeom prst="rect">
            <a:avLst/>
          </a:prstGeom>
          <a:ln w="0">
            <a:noFill/>
          </a:ln>
        </p:spPr>
      </p:pic>
      <p:sp>
        <p:nvSpPr>
          <p:cNvPr id="46" name="TextBox 6"/>
          <p:cNvSpPr/>
          <p:nvPr/>
        </p:nvSpPr>
        <p:spPr>
          <a:xfrm>
            <a:off x="503640" y="3375360"/>
            <a:ext cx="813384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Прямоугольник со скругленными углами 3"/>
          <p:cNvSpPr/>
          <p:nvPr/>
        </p:nvSpPr>
        <p:spPr>
          <a:xfrm>
            <a:off x="72252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Прямоугольник со скругленными углами 3"/>
          <p:cNvSpPr/>
          <p:nvPr/>
        </p:nvSpPr>
        <p:spPr>
          <a:xfrm>
            <a:off x="533088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2024-08-22T14:13:22Z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