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C30B55-A422-43C2-9817-250E95ECA7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083C2-4F35-42DC-8D5F-BCC0063721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E425BE-059B-4FA8-8F45-DCF040A4BD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0A9FA6-2092-4CE8-B259-000A757833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C850B5-31EC-44B6-A8FF-98564160B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5046FB-FF09-42A2-936B-EBC8D215E6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DEEE7-505C-42CF-BD13-75FCEC341E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F221C-D59C-49F7-9A3F-96AE1D6E91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59EAFB-09CD-4A60-A911-012B3F415F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19B398-BC6F-432F-B8E3-A36288564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D8CBB-7509-4C78-9265-B421161883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38A87-B5B5-4D9D-B3DF-54FEE97095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3833E9-648E-4C74-84EF-46F82E4D7F8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2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12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126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2024-08-22T13:31:54Z</dcterms:modified>
  <cp:revision>37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