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9.png" ContentType="image/png"/>
  <Override PartName="/ppt/media/image14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13.png" ContentType="image/png"/>
  <Override PartName="/ppt/presProps.xml" ContentType="application/vnd.openxmlformats-officedocument.presentationml.presPro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9144000" cy="5148263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67EBD58-994E-4325-B9B0-498C77F5C43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E83AC93-7953-4983-9DB4-55042688A35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75345CB-76C6-4586-9B13-B9FE08D58B63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1A827A7-83F8-4DED-873D-E9AB7CC588B1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B6BC559-03C9-438F-9EAF-AC98DB25366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C96F372-D1BF-4DE6-A7CA-63EC41EE469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6C419E6-FD64-42CE-A36B-D0887EA82F3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5B066CB-212D-46FF-A811-9AE5B881304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6122B84-EC2A-4090-A030-75F46506665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7E63C35-39A1-49A4-9C03-B9A84DF77A1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B3E3978-E0CE-4E95-805E-1B0CA9AC492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FF290C8-357B-4B6C-83EE-3BDAA3EA5ED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afa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027960" y="4770720"/>
            <a:ext cx="3085200" cy="27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6456960" y="4770720"/>
            <a:ext cx="2056320" cy="27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8F4A7C3-8201-48CA-B897-A9F5CB64991A}" type="slidenum">
              <a:rPr b="0" lang="ru-RU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627840" y="4770720"/>
            <a:ext cx="2056320" cy="27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</a:t>
            </a:r>
            <a:r>
              <a:rPr b="0" lang="en-US" sz="4400" spc="-1" strike="noStrike">
                <a:latin typeface="Arial"/>
              </a:rPr>
              <a:t>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afa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Рисунок 6" descr=""/>
          <p:cNvPicPr/>
          <p:nvPr/>
        </p:nvPicPr>
        <p:blipFill>
          <a:blip r:embed="rId1"/>
          <a:stretch/>
        </p:blipFill>
        <p:spPr>
          <a:xfrm>
            <a:off x="6228360" y="1438560"/>
            <a:ext cx="2266560" cy="2268360"/>
          </a:xfrm>
          <a:prstGeom prst="rect">
            <a:avLst/>
          </a:prstGeom>
          <a:ln w="0">
            <a:noFill/>
          </a:ln>
        </p:spPr>
      </p:pic>
      <p:sp>
        <p:nvSpPr>
          <p:cNvPr id="42" name="Прямая соединительная линия 10"/>
          <p:cNvSpPr/>
          <p:nvPr/>
        </p:nvSpPr>
        <p:spPr>
          <a:xfrm>
            <a:off x="8657280" y="2572920"/>
            <a:ext cx="581760" cy="104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3" name="Рисунок 8" descr=""/>
          <p:cNvPicPr/>
          <p:nvPr/>
        </p:nvPicPr>
        <p:blipFill>
          <a:blip r:embed="rId2"/>
          <a:stretch/>
        </p:blipFill>
        <p:spPr>
          <a:xfrm>
            <a:off x="0" y="275760"/>
            <a:ext cx="1442160" cy="414000"/>
          </a:xfrm>
          <a:prstGeom prst="rect">
            <a:avLst/>
          </a:prstGeom>
          <a:ln w="0">
            <a:noFill/>
          </a:ln>
        </p:spPr>
      </p:pic>
      <p:sp>
        <p:nvSpPr>
          <p:cNvPr id="44" name="TextBox 9"/>
          <p:cNvSpPr/>
          <p:nvPr/>
        </p:nvSpPr>
        <p:spPr>
          <a:xfrm>
            <a:off x="361080" y="1477080"/>
            <a:ext cx="5425920" cy="222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4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3400" spc="-1" strike="noStrike">
              <a:latin typeface="Arial"/>
            </a:endParaRPr>
          </a:p>
        </p:txBody>
      </p:sp>
      <p:sp>
        <p:nvSpPr>
          <p:cNvPr id="45" name="Прямоугольник 7"/>
          <p:cNvSpPr/>
          <p:nvPr/>
        </p:nvSpPr>
        <p:spPr>
          <a:xfrm>
            <a:off x="460080" y="4669560"/>
            <a:ext cx="2998800" cy="26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1650"/>
              </a:lnSpc>
              <a:buNone/>
            </a:pPr>
            <a:r>
              <a:rPr b="0" lang="ru-RU" sz="900" spc="-1" strike="noStrike">
                <a:solidFill>
                  <a:srgbClr val="595959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900" spc="-1" strike="noStrike">
                <a:solidFill>
                  <a:srgbClr val="595959"/>
                </a:solidFill>
                <a:latin typeface="Arial"/>
                <a:ea typeface="DejaVu Sans"/>
              </a:rPr>
              <a:t>Fibonacci</a:t>
            </a:r>
            <a:endParaRPr b="0" lang="en-US" sz="900" spc="-1" strike="noStrike">
              <a:latin typeface="Arial"/>
            </a:endParaRPr>
          </a:p>
        </p:txBody>
      </p:sp>
      <p:pic>
        <p:nvPicPr>
          <p:cNvPr id="46" name="Рисунок 8" descr=""/>
          <p:cNvPicPr/>
          <p:nvPr/>
        </p:nvPicPr>
        <p:blipFill>
          <a:blip r:embed="rId3"/>
          <a:stretch/>
        </p:blipFill>
        <p:spPr>
          <a:xfrm>
            <a:off x="2423160" y="4670280"/>
            <a:ext cx="290880" cy="290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Скругленный прямоугольник 9"/>
          <p:cNvSpPr/>
          <p:nvPr/>
        </p:nvSpPr>
        <p:spPr>
          <a:xfrm>
            <a:off x="5451840" y="360"/>
            <a:ext cx="3263760" cy="514692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" name="Прямая соединительная линия 12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" name="Прямая соединительная линия 13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" name="Прямоугольник со скругленными углами 9"/>
          <p:cNvSpPr/>
          <p:nvPr/>
        </p:nvSpPr>
        <p:spPr>
          <a:xfrm>
            <a:off x="5568840" y="0"/>
            <a:ext cx="3903840" cy="51472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1" name="TextBox 15"/>
          <p:cNvSpPr/>
          <p:nvPr/>
        </p:nvSpPr>
        <p:spPr>
          <a:xfrm>
            <a:off x="509400" y="1240200"/>
            <a:ext cx="4549680" cy="313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12" name="TextBox 16"/>
          <p:cNvSpPr/>
          <p:nvPr/>
        </p:nvSpPr>
        <p:spPr>
          <a:xfrm>
            <a:off x="505800" y="398160"/>
            <a:ext cx="4549320" cy="83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Скругленный прямоугольник 10"/>
          <p:cNvSpPr/>
          <p:nvPr/>
        </p:nvSpPr>
        <p:spPr>
          <a:xfrm>
            <a:off x="5373720" y="1442880"/>
            <a:ext cx="3263400" cy="326592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" name="Прямоугольник со скругленными углами 10"/>
          <p:cNvSpPr/>
          <p:nvPr/>
        </p:nvSpPr>
        <p:spPr>
          <a:xfrm>
            <a:off x="4883040" y="1627560"/>
            <a:ext cx="3565440" cy="289800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5" name="Прямая соединительная линия 14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Прямая соединительная линия 15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" name="Прямая соединительная линия 16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18" name="Рисунок 5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2320" cy="240480"/>
          </a:xfrm>
          <a:prstGeom prst="rect">
            <a:avLst/>
          </a:prstGeom>
          <a:ln w="0">
            <a:noFill/>
          </a:ln>
        </p:spPr>
      </p:pic>
      <p:sp>
        <p:nvSpPr>
          <p:cNvPr id="119" name="TextBox 17"/>
          <p:cNvSpPr/>
          <p:nvPr/>
        </p:nvSpPr>
        <p:spPr>
          <a:xfrm>
            <a:off x="509400" y="1240200"/>
            <a:ext cx="4061880" cy="313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20" name="TextBox 18"/>
          <p:cNvSpPr/>
          <p:nvPr/>
        </p:nvSpPr>
        <p:spPr>
          <a:xfrm>
            <a:off x="505800" y="398160"/>
            <a:ext cx="8131680" cy="83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Box 19"/>
          <p:cNvSpPr/>
          <p:nvPr/>
        </p:nvSpPr>
        <p:spPr>
          <a:xfrm>
            <a:off x="505800" y="2505960"/>
            <a:ext cx="8131680" cy="77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122" name="Скругленный прямоугольник 12"/>
          <p:cNvSpPr/>
          <p:nvPr/>
        </p:nvSpPr>
        <p:spPr>
          <a:xfrm>
            <a:off x="5178600" y="214920"/>
            <a:ext cx="2975040" cy="204012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Прямая соединительная линия 17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" name="Скругленный прямоугольник 13"/>
          <p:cNvSpPr/>
          <p:nvPr/>
        </p:nvSpPr>
        <p:spPr>
          <a:xfrm>
            <a:off x="585000" y="213480"/>
            <a:ext cx="2975040" cy="204012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25" name="Рисунок 9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2080" cy="231840"/>
          </a:xfrm>
          <a:prstGeom prst="rect">
            <a:avLst/>
          </a:prstGeom>
          <a:ln w="0">
            <a:noFill/>
          </a:ln>
        </p:spPr>
      </p:pic>
      <p:sp>
        <p:nvSpPr>
          <p:cNvPr id="126" name="TextBox 20"/>
          <p:cNvSpPr/>
          <p:nvPr/>
        </p:nvSpPr>
        <p:spPr>
          <a:xfrm>
            <a:off x="503640" y="3375360"/>
            <a:ext cx="8133480" cy="146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27" name="Прямоугольник со скругленными углами 11"/>
          <p:cNvSpPr/>
          <p:nvPr/>
        </p:nvSpPr>
        <p:spPr>
          <a:xfrm>
            <a:off x="722520" y="329040"/>
            <a:ext cx="3218040" cy="180072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8" name="Прямоугольник со скругленными углами 12"/>
          <p:cNvSpPr/>
          <p:nvPr/>
        </p:nvSpPr>
        <p:spPr>
          <a:xfrm>
            <a:off x="5330880" y="329040"/>
            <a:ext cx="3218040" cy="180072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898;g89d9307d70_13_164"/>
          <p:cNvSpPr/>
          <p:nvPr/>
        </p:nvSpPr>
        <p:spPr>
          <a:xfrm>
            <a:off x="361800" y="2197800"/>
            <a:ext cx="5866560" cy="74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400" spc="-1" strike="noStrike">
                <a:solidFill>
                  <a:srgbClr val="262626"/>
                </a:solidFill>
                <a:latin typeface="Arial Black"/>
                <a:ea typeface="Arial"/>
              </a:rPr>
              <a:t>TITLE</a:t>
            </a:r>
            <a:endParaRPr b="0" lang="en-US" sz="3400" spc="-1" strike="noStrike">
              <a:latin typeface="Arial"/>
            </a:endParaRPr>
          </a:p>
        </p:txBody>
      </p:sp>
      <p:pic>
        <p:nvPicPr>
          <p:cNvPr id="130" name="Рисунок 6" descr=""/>
          <p:cNvPicPr/>
          <p:nvPr/>
        </p:nvPicPr>
        <p:blipFill>
          <a:blip r:embed="rId1"/>
          <a:stretch/>
        </p:blipFill>
        <p:spPr>
          <a:xfrm>
            <a:off x="6228360" y="1438560"/>
            <a:ext cx="2266560" cy="2268360"/>
          </a:xfrm>
          <a:prstGeom prst="rect">
            <a:avLst/>
          </a:prstGeom>
          <a:ln w="0">
            <a:noFill/>
          </a:ln>
        </p:spPr>
      </p:pic>
      <p:sp>
        <p:nvSpPr>
          <p:cNvPr id="131" name="Прямая соединительная линия 10"/>
          <p:cNvSpPr/>
          <p:nvPr/>
        </p:nvSpPr>
        <p:spPr>
          <a:xfrm>
            <a:off x="8657280" y="2572920"/>
            <a:ext cx="581760" cy="104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32" name="Рисунок 8" descr=""/>
          <p:cNvPicPr/>
          <p:nvPr/>
        </p:nvPicPr>
        <p:blipFill>
          <a:blip r:embed="rId2"/>
          <a:stretch/>
        </p:blipFill>
        <p:spPr>
          <a:xfrm>
            <a:off x="0" y="275760"/>
            <a:ext cx="1442160" cy="414000"/>
          </a:xfrm>
          <a:prstGeom prst="rect">
            <a:avLst/>
          </a:prstGeom>
          <a:ln w="0">
            <a:noFill/>
          </a:ln>
        </p:spPr>
      </p:pic>
      <p:pic>
        <p:nvPicPr>
          <p:cNvPr id="133" name="Рисунок 7" descr=""/>
          <p:cNvPicPr/>
          <p:nvPr/>
        </p:nvPicPr>
        <p:blipFill>
          <a:blip r:embed="rId3"/>
          <a:srcRect l="0" t="30398" r="0" b="28998"/>
          <a:stretch/>
        </p:blipFill>
        <p:spPr>
          <a:xfrm>
            <a:off x="350280" y="3792600"/>
            <a:ext cx="1288800" cy="1134000"/>
          </a:xfrm>
          <a:prstGeom prst="rect">
            <a:avLst/>
          </a:prstGeom>
          <a:ln w="0">
            <a:noFill/>
          </a:ln>
        </p:spPr>
      </p:pic>
      <p:sp>
        <p:nvSpPr>
          <p:cNvPr id="134" name="Прямоугольник 7"/>
          <p:cNvSpPr/>
          <p:nvPr/>
        </p:nvSpPr>
        <p:spPr>
          <a:xfrm>
            <a:off x="1640880" y="4591440"/>
            <a:ext cx="2998800" cy="26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1650"/>
              </a:lnSpc>
              <a:buNone/>
            </a:pPr>
            <a:r>
              <a:rPr b="0" lang="ru-RU" sz="900" spc="-1" strike="noStrike">
                <a:solidFill>
                  <a:srgbClr val="595959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900" spc="-1" strike="noStrike">
                <a:solidFill>
                  <a:srgbClr val="595959"/>
                </a:solidFill>
                <a:latin typeface="Arial"/>
                <a:ea typeface="DejaVu Sans"/>
              </a:rPr>
              <a:t>Fibonacci</a:t>
            </a:r>
            <a:endParaRPr b="0" lang="en-US" sz="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Скругленный прямоугольник 5"/>
          <p:cNvSpPr/>
          <p:nvPr/>
        </p:nvSpPr>
        <p:spPr>
          <a:xfrm>
            <a:off x="5373720" y="1442880"/>
            <a:ext cx="3263400" cy="326592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Прямоугольник со скругленными углами 3"/>
          <p:cNvSpPr/>
          <p:nvPr/>
        </p:nvSpPr>
        <p:spPr>
          <a:xfrm>
            <a:off x="4883040" y="1627560"/>
            <a:ext cx="3565440" cy="289800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9" name="Прямая соединительная линия 2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Прямая соединительная линия 29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" name="Прямая соединительная линия 33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2" name="Рисунок 8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2320" cy="240480"/>
          </a:xfrm>
          <a:prstGeom prst="rect">
            <a:avLst/>
          </a:prstGeom>
          <a:ln w="0">
            <a:noFill/>
          </a:ln>
        </p:spPr>
      </p:pic>
      <p:sp>
        <p:nvSpPr>
          <p:cNvPr id="53" name="TextBox 6"/>
          <p:cNvSpPr/>
          <p:nvPr/>
        </p:nvSpPr>
        <p:spPr>
          <a:xfrm>
            <a:off x="509400" y="1240200"/>
            <a:ext cx="4061880" cy="313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4" name="TextBox 10"/>
          <p:cNvSpPr/>
          <p:nvPr/>
        </p:nvSpPr>
        <p:spPr>
          <a:xfrm>
            <a:off x="505800" y="398160"/>
            <a:ext cx="8131680" cy="83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14"/>
          <p:cNvSpPr/>
          <p:nvPr/>
        </p:nvSpPr>
        <p:spPr>
          <a:xfrm>
            <a:off x="505800" y="2505960"/>
            <a:ext cx="8131680" cy="77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56" name="Скругленный прямоугольник 5"/>
          <p:cNvSpPr/>
          <p:nvPr/>
        </p:nvSpPr>
        <p:spPr>
          <a:xfrm>
            <a:off x="5178600" y="214920"/>
            <a:ext cx="2975040" cy="204012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" name="Прямая соединительная линия 27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" name="Скругленный прямоугольник 11"/>
          <p:cNvSpPr/>
          <p:nvPr/>
        </p:nvSpPr>
        <p:spPr>
          <a:xfrm>
            <a:off x="585000" y="213480"/>
            <a:ext cx="2975040" cy="204012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9" name="Рисунок 18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2080" cy="231840"/>
          </a:xfrm>
          <a:prstGeom prst="rect">
            <a:avLst/>
          </a:prstGeom>
          <a:ln w="0">
            <a:noFill/>
          </a:ln>
        </p:spPr>
      </p:pic>
      <p:sp>
        <p:nvSpPr>
          <p:cNvPr id="60" name="TextBox 6"/>
          <p:cNvSpPr/>
          <p:nvPr/>
        </p:nvSpPr>
        <p:spPr>
          <a:xfrm>
            <a:off x="503640" y="3375360"/>
            <a:ext cx="8133480" cy="146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1" name="Прямоугольник со скругленными углами 3"/>
          <p:cNvSpPr/>
          <p:nvPr/>
        </p:nvSpPr>
        <p:spPr>
          <a:xfrm>
            <a:off x="722520" y="329040"/>
            <a:ext cx="3218040" cy="180072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2" name="Прямоугольник со скругленными углами 3"/>
          <p:cNvSpPr/>
          <p:nvPr/>
        </p:nvSpPr>
        <p:spPr>
          <a:xfrm>
            <a:off x="5330880" y="329040"/>
            <a:ext cx="3218040" cy="180072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Скругленный прямоугольник 5"/>
          <p:cNvSpPr/>
          <p:nvPr/>
        </p:nvSpPr>
        <p:spPr>
          <a:xfrm>
            <a:off x="5451840" y="360"/>
            <a:ext cx="3263760" cy="514692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" name="Прямая соединительная линия 2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" name="Прямая соединительная линия 29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" name="Прямоугольник со скругленными углами 3"/>
          <p:cNvSpPr/>
          <p:nvPr/>
        </p:nvSpPr>
        <p:spPr>
          <a:xfrm>
            <a:off x="5568840" y="0"/>
            <a:ext cx="3903840" cy="51472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7" name="TextBox 6"/>
          <p:cNvSpPr/>
          <p:nvPr/>
        </p:nvSpPr>
        <p:spPr>
          <a:xfrm>
            <a:off x="509400" y="1240200"/>
            <a:ext cx="4549680" cy="313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8" name="TextBox 10"/>
          <p:cNvSpPr/>
          <p:nvPr/>
        </p:nvSpPr>
        <p:spPr>
          <a:xfrm>
            <a:off x="505800" y="398160"/>
            <a:ext cx="4549320" cy="83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Скругленный прямоугольник 1"/>
          <p:cNvSpPr/>
          <p:nvPr/>
        </p:nvSpPr>
        <p:spPr>
          <a:xfrm>
            <a:off x="5373720" y="1442880"/>
            <a:ext cx="3263400" cy="326592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" name="Прямоугольник со скругленными углами 1"/>
          <p:cNvSpPr/>
          <p:nvPr/>
        </p:nvSpPr>
        <p:spPr>
          <a:xfrm>
            <a:off x="4883040" y="1627560"/>
            <a:ext cx="3565440" cy="289800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1" name="Прямая соединительная линия 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" name="Прямая соединительная линия 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" name="Прямая соединительная линия 3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74" name="Рисунок 1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2320" cy="240480"/>
          </a:xfrm>
          <a:prstGeom prst="rect">
            <a:avLst/>
          </a:prstGeom>
          <a:ln w="0">
            <a:noFill/>
          </a:ln>
        </p:spPr>
      </p:pic>
      <p:sp>
        <p:nvSpPr>
          <p:cNvPr id="75" name="TextBox 1"/>
          <p:cNvSpPr/>
          <p:nvPr/>
        </p:nvSpPr>
        <p:spPr>
          <a:xfrm>
            <a:off x="509400" y="1240200"/>
            <a:ext cx="4061880" cy="313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76" name="TextBox 2"/>
          <p:cNvSpPr/>
          <p:nvPr/>
        </p:nvSpPr>
        <p:spPr>
          <a:xfrm>
            <a:off x="505800" y="398160"/>
            <a:ext cx="8131680" cy="83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Box 3"/>
          <p:cNvSpPr/>
          <p:nvPr/>
        </p:nvSpPr>
        <p:spPr>
          <a:xfrm>
            <a:off x="505800" y="2505960"/>
            <a:ext cx="8131680" cy="77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78" name="Скругленный прямоугольник 2"/>
          <p:cNvSpPr/>
          <p:nvPr/>
        </p:nvSpPr>
        <p:spPr>
          <a:xfrm>
            <a:off x="5178600" y="214920"/>
            <a:ext cx="2975040" cy="204012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" name="Прямая соединительная линия 4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Скругленный прямоугольник 3"/>
          <p:cNvSpPr/>
          <p:nvPr/>
        </p:nvSpPr>
        <p:spPr>
          <a:xfrm>
            <a:off x="585000" y="213480"/>
            <a:ext cx="2975040" cy="204012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1" name="Рисунок 2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2080" cy="231840"/>
          </a:xfrm>
          <a:prstGeom prst="rect">
            <a:avLst/>
          </a:prstGeom>
          <a:ln w="0">
            <a:noFill/>
          </a:ln>
        </p:spPr>
      </p:pic>
      <p:sp>
        <p:nvSpPr>
          <p:cNvPr id="82" name="TextBox 4"/>
          <p:cNvSpPr/>
          <p:nvPr/>
        </p:nvSpPr>
        <p:spPr>
          <a:xfrm>
            <a:off x="503640" y="3375360"/>
            <a:ext cx="8133480" cy="146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83" name="Прямоугольник со скругленными углами 2"/>
          <p:cNvSpPr/>
          <p:nvPr/>
        </p:nvSpPr>
        <p:spPr>
          <a:xfrm>
            <a:off x="722520" y="329040"/>
            <a:ext cx="3218040" cy="180072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4" name="Прямоугольник со скругленными углами 4"/>
          <p:cNvSpPr/>
          <p:nvPr/>
        </p:nvSpPr>
        <p:spPr>
          <a:xfrm>
            <a:off x="5330880" y="329040"/>
            <a:ext cx="3218040" cy="180072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Скругленный прямоугольник 4"/>
          <p:cNvSpPr/>
          <p:nvPr/>
        </p:nvSpPr>
        <p:spPr>
          <a:xfrm>
            <a:off x="5451840" y="360"/>
            <a:ext cx="3263760" cy="514692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" name="Прямая соединительная линия 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Прямая соединительная линия 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Прямоугольник со скругленными углами 5"/>
          <p:cNvSpPr/>
          <p:nvPr/>
        </p:nvSpPr>
        <p:spPr>
          <a:xfrm>
            <a:off x="5568840" y="0"/>
            <a:ext cx="3903840" cy="51472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9" name="TextBox 5"/>
          <p:cNvSpPr/>
          <p:nvPr/>
        </p:nvSpPr>
        <p:spPr>
          <a:xfrm>
            <a:off x="509400" y="1240200"/>
            <a:ext cx="4549680" cy="313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90" name="TextBox 7"/>
          <p:cNvSpPr/>
          <p:nvPr/>
        </p:nvSpPr>
        <p:spPr>
          <a:xfrm>
            <a:off x="505800" y="398160"/>
            <a:ext cx="4549320" cy="83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Скругленный прямоугольник 6"/>
          <p:cNvSpPr/>
          <p:nvPr/>
        </p:nvSpPr>
        <p:spPr>
          <a:xfrm>
            <a:off x="5373720" y="1442880"/>
            <a:ext cx="3263400" cy="326592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Прямоугольник со скругленными углами 6"/>
          <p:cNvSpPr/>
          <p:nvPr/>
        </p:nvSpPr>
        <p:spPr>
          <a:xfrm>
            <a:off x="4883040" y="1627560"/>
            <a:ext cx="3565440" cy="289800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3" name="Прямая соединительная линия 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" name="Прямая соединительная линия 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Прямая соединительная линия 9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6" name="Рисунок 3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2320" cy="240480"/>
          </a:xfrm>
          <a:prstGeom prst="rect">
            <a:avLst/>
          </a:prstGeom>
          <a:ln w="0">
            <a:noFill/>
          </a:ln>
        </p:spPr>
      </p:pic>
      <p:sp>
        <p:nvSpPr>
          <p:cNvPr id="97" name="TextBox 8"/>
          <p:cNvSpPr/>
          <p:nvPr/>
        </p:nvSpPr>
        <p:spPr>
          <a:xfrm>
            <a:off x="509400" y="1240200"/>
            <a:ext cx="4061880" cy="313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98" name="TextBox 11"/>
          <p:cNvSpPr/>
          <p:nvPr/>
        </p:nvSpPr>
        <p:spPr>
          <a:xfrm>
            <a:off x="505800" y="398160"/>
            <a:ext cx="8131680" cy="83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Box 12"/>
          <p:cNvSpPr/>
          <p:nvPr/>
        </p:nvSpPr>
        <p:spPr>
          <a:xfrm>
            <a:off x="505800" y="2505960"/>
            <a:ext cx="8131680" cy="77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100" name="Скругленный прямоугольник 7"/>
          <p:cNvSpPr/>
          <p:nvPr/>
        </p:nvSpPr>
        <p:spPr>
          <a:xfrm>
            <a:off x="5178600" y="214920"/>
            <a:ext cx="2975040" cy="204012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Прямая соединительная линия 11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Скругленный прямоугольник 8"/>
          <p:cNvSpPr/>
          <p:nvPr/>
        </p:nvSpPr>
        <p:spPr>
          <a:xfrm>
            <a:off x="585000" y="213480"/>
            <a:ext cx="2975040" cy="204012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03" name="Рисунок 4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2080" cy="231840"/>
          </a:xfrm>
          <a:prstGeom prst="rect">
            <a:avLst/>
          </a:prstGeom>
          <a:ln w="0">
            <a:noFill/>
          </a:ln>
        </p:spPr>
      </p:pic>
      <p:sp>
        <p:nvSpPr>
          <p:cNvPr id="104" name="TextBox 13"/>
          <p:cNvSpPr/>
          <p:nvPr/>
        </p:nvSpPr>
        <p:spPr>
          <a:xfrm>
            <a:off x="503640" y="3375360"/>
            <a:ext cx="8133480" cy="146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05" name="Прямоугольник со скругленными углами 7"/>
          <p:cNvSpPr/>
          <p:nvPr/>
        </p:nvSpPr>
        <p:spPr>
          <a:xfrm>
            <a:off x="722520" y="329040"/>
            <a:ext cx="3218040" cy="180072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6" name="Прямоугольник со скругленными углами 8"/>
          <p:cNvSpPr/>
          <p:nvPr/>
        </p:nvSpPr>
        <p:spPr>
          <a:xfrm>
            <a:off x="5330880" y="329040"/>
            <a:ext cx="3218040" cy="180072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760</TotalTime>
  <Application>LibreOffice/7.3.7.2$Linux_X86_64 LibreOffice_project/30$Build-2</Application>
  <AppVersion>15.0000</AppVersion>
  <Words>20</Words>
  <Paragraphs>14</Paragraphs>
  <Company>SPecialiST RePack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2023-08-02T11:34:13Z</dcterms:created>
  <dc:creator>Учетная запись Майкрософт</dc:creator>
  <dc:description/>
  <dc:language>en-US</dc:language>
  <cp:lastModifiedBy/>
  <dcterms:modified xsi:type="dcterms:W3CDTF">2024-08-22T13:32:26Z</dcterms:modified>
  <cp:revision>38</cp:revision>
  <dc:subject/>
  <dc:title>Презентация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Произвольный</vt:lpwstr>
  </property>
  <property fmtid="{D5CDD505-2E9C-101B-9397-08002B2CF9AE}" pid="3" name="Slides">
    <vt:i4>5</vt:i4>
  </property>
</Properties>
</file>