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9C3AB6-20CC-43E6-B58E-4D91779DCB4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8B272D-C820-4F2D-8CDB-5CAE9498A1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2EFDE7-44AC-4561-B549-6A565C36893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14C163-33C0-4893-9453-AB0EDA10940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909F72-1CCE-4F1A-AEDC-548A3603AB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D66B72-F876-4382-9BAC-8D942FCB86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D4BE10-825C-43A6-9791-452C8ACB0A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EC158C-6671-4CB5-BFB2-172B2D404EF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57DA5C-065A-4EB0-8D1E-3EA16D50FD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BE7A94-44D7-4A55-B50D-74E503F277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37FCDB-2559-429A-B928-C09F523BF0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E8D811-323E-46C6-AA06-6BC2C36F57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520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632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0B1BE5-EB83-40E4-B54C-AB883AA14B51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632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6560" cy="226836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2160" cy="41400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5920" cy="22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880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90880" cy="29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3760" cy="51469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3840" cy="5147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9680" cy="31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9320" cy="8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3400" cy="32659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5440" cy="28980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2320" cy="24048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61880" cy="31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31680" cy="8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3168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5040" cy="2040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5040" cy="2040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2080" cy="23184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3480" cy="14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8040" cy="18007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8040" cy="18007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3760" cy="51469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3840" cy="5147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9680" cy="31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9320" cy="8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898;g89d9307d70_13_164"/>
          <p:cNvSpPr/>
          <p:nvPr/>
        </p:nvSpPr>
        <p:spPr>
          <a:xfrm>
            <a:off x="361800" y="2197800"/>
            <a:ext cx="5866560" cy="74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136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6560" cy="2268360"/>
          </a:xfrm>
          <a:prstGeom prst="rect">
            <a:avLst/>
          </a:prstGeom>
          <a:ln w="0">
            <a:noFill/>
          </a:ln>
        </p:spPr>
      </p:pic>
      <p:sp>
        <p:nvSpPr>
          <p:cNvPr id="137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8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2160" cy="414000"/>
          </a:xfrm>
          <a:prstGeom prst="rect">
            <a:avLst/>
          </a:prstGeom>
          <a:ln w="0">
            <a:noFill/>
          </a:ln>
        </p:spPr>
      </p:pic>
      <p:pic>
        <p:nvPicPr>
          <p:cNvPr id="139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8800" cy="1134000"/>
          </a:xfrm>
          <a:prstGeom prst="rect">
            <a:avLst/>
          </a:prstGeom>
          <a:ln w="0">
            <a:noFill/>
          </a:ln>
        </p:spPr>
      </p:pic>
      <p:sp>
        <p:nvSpPr>
          <p:cNvPr id="140" name="Прямоугольник 7"/>
          <p:cNvSpPr/>
          <p:nvPr/>
        </p:nvSpPr>
        <p:spPr>
          <a:xfrm>
            <a:off x="1640880" y="4591440"/>
            <a:ext cx="299880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3400" cy="32659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5440" cy="28980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2320" cy="24048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1880" cy="31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1680" cy="8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168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5040" cy="2040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5040" cy="2040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2080" cy="23184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3480" cy="14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8040" cy="18007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8040" cy="18007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3760" cy="51469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3840" cy="5147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9680" cy="31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9320" cy="8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3400" cy="32659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5440" cy="28980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2320" cy="24048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1880" cy="31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1680" cy="8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168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5040" cy="2040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5040" cy="2040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2080" cy="23184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3480" cy="14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8040" cy="18007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8040" cy="18007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3760" cy="51469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3840" cy="5147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9680" cy="31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9320" cy="8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3400" cy="32659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5440" cy="28980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2320" cy="24048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1880" cy="31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31680" cy="8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3168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5040" cy="2040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5040" cy="2040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2080" cy="23184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3480" cy="14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8040" cy="18007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8040" cy="18007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2024-08-22T13:32:41Z</dcterms:modified>
  <cp:revision>39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