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4BC44-0733-4572-B46A-9008F89EDA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FB14B-95CE-43A2-8029-D08C8011E0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4CAA18-2F57-45F0-BB61-C22F9B2433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C85D81-F404-479A-AB32-7DAB56DFFF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ADFE4C-EBA5-4639-87AB-D0F6A3019F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D5CDFD-8A0A-4571-9ADF-A6733E0B05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AA0A27-A1BD-4C57-9F0F-57B83E036F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04EAF3-63D4-462A-943E-D917CD9CF0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C4D7EB-6AF0-4194-ABA1-011810DE9A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C63604-A18F-48B6-BFF9-1D31D90C5B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831641-33B6-4DFE-ABF5-D8D61803CD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D07924-4A7D-4499-A074-AA2F233F91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84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96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44BCA2-87CC-4536-AE17-F43CCD7AB40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96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200" cy="226800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800" cy="41364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560" cy="22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44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520" cy="29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400" cy="51465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480" cy="5146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93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3040" cy="32655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5080" cy="28976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960" cy="2401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5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1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132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720" cy="23148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312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400" cy="51465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480" cy="5146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93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3040" cy="32655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5080" cy="28976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960" cy="24012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5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1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898;g89d9307d70_13_164"/>
          <p:cNvSpPr/>
          <p:nvPr/>
        </p:nvSpPr>
        <p:spPr>
          <a:xfrm>
            <a:off x="361800" y="2197800"/>
            <a:ext cx="5866200" cy="74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4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200" cy="2268000"/>
          </a:xfrm>
          <a:prstGeom prst="rect">
            <a:avLst/>
          </a:prstGeom>
          <a:ln w="0">
            <a:noFill/>
          </a:ln>
        </p:spPr>
      </p:pic>
      <p:sp>
        <p:nvSpPr>
          <p:cNvPr id="14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800" cy="413640"/>
          </a:xfrm>
          <a:prstGeom prst="rect">
            <a:avLst/>
          </a:prstGeom>
          <a:ln w="0">
            <a:noFill/>
          </a:ln>
        </p:spPr>
      </p:pic>
      <p:pic>
        <p:nvPicPr>
          <p:cNvPr id="14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440" cy="1133640"/>
          </a:xfrm>
          <a:prstGeom prst="rect">
            <a:avLst/>
          </a:prstGeom>
          <a:ln w="0">
            <a:noFill/>
          </a:ln>
        </p:spPr>
      </p:pic>
      <p:sp>
        <p:nvSpPr>
          <p:cNvPr id="148" name="Прямоугольник 7"/>
          <p:cNvSpPr/>
          <p:nvPr/>
        </p:nvSpPr>
        <p:spPr>
          <a:xfrm>
            <a:off x="1640880" y="4591440"/>
            <a:ext cx="299844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040" cy="32655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080" cy="28976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960" cy="24012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5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1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132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720" cy="23148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12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400" cy="51465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480" cy="5146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93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040" cy="32655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080" cy="28976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960" cy="24012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5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1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132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720" cy="23148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312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400" cy="514656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480" cy="51469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93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96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3040" cy="32655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5080" cy="289764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960" cy="24012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520" cy="31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132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1320" cy="7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680" cy="203976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720" cy="2314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312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680" cy="18003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2024-08-22T13:35:47Z</dcterms:modified>
  <cp:revision>40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