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A3BB0B-2488-499F-80BF-220C79FB413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B8AEAA-D869-427A-8E2B-4CF05004FB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28E4AE-7978-49E8-AA8B-A214D2BB3EB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566A51-8469-46E6-B7F9-C69AF9AE513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4EBD8C-CDCD-4804-949B-E855A593BB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4F3363-1D8F-427B-BD19-979C8D3719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FB0FE7-2C4E-461D-9C94-D91FEBE315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AB8995-8C66-404B-91C5-871BAC0A9D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3E936B-F036-4942-BAD1-6118273047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C72573-1745-49D3-8103-D99EDA5AEF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488F9A-F300-48DC-A621-24FE0EDB44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1664CD-7949-4BD1-BDDE-4F9B7FDF34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4840" cy="27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5960" cy="27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2FD1E1-C038-483C-AA4B-43723F7ED982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5960" cy="27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6200" cy="226800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800" cy="41364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5560" cy="22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844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90520" cy="29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3400" cy="51465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3480" cy="5146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9320" cy="313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896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3040" cy="32655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5080" cy="28976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960" cy="24012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61520" cy="313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3132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31320" cy="76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4680" cy="2039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4680" cy="2039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720" cy="23148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3120" cy="14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7680" cy="18003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7680" cy="18003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3400" cy="51465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3480" cy="5146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9320" cy="313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896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3040" cy="32655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5080" cy="28976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960" cy="24012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61520" cy="313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3132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31320" cy="76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4680" cy="2039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4680" cy="2039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720" cy="23148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3120" cy="14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7680" cy="18003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7680" cy="18003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898;g89d9307d70_13_164"/>
          <p:cNvSpPr/>
          <p:nvPr/>
        </p:nvSpPr>
        <p:spPr>
          <a:xfrm>
            <a:off x="361800" y="2197800"/>
            <a:ext cx="5866200" cy="74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152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6200" cy="226800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4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800" cy="413640"/>
          </a:xfrm>
          <a:prstGeom prst="rect">
            <a:avLst/>
          </a:prstGeom>
          <a:ln w="0">
            <a:noFill/>
          </a:ln>
        </p:spPr>
      </p:pic>
      <p:pic>
        <p:nvPicPr>
          <p:cNvPr id="155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8440" cy="1133640"/>
          </a:xfrm>
          <a:prstGeom prst="rect">
            <a:avLst/>
          </a:prstGeom>
          <a:ln w="0">
            <a:noFill/>
          </a:ln>
        </p:spPr>
      </p:pic>
      <p:sp>
        <p:nvSpPr>
          <p:cNvPr id="156" name="Прямоугольник 7"/>
          <p:cNvSpPr/>
          <p:nvPr/>
        </p:nvSpPr>
        <p:spPr>
          <a:xfrm>
            <a:off x="1640880" y="4591440"/>
            <a:ext cx="299844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3040" cy="32655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5080" cy="28976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960" cy="24012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1520" cy="313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132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1320" cy="76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4680" cy="2039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4680" cy="2039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720" cy="23148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3120" cy="14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7680" cy="18003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7680" cy="18003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3400" cy="51465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3480" cy="5146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9320" cy="313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896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3040" cy="32655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5080" cy="28976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960" cy="24012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1520" cy="313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3132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31320" cy="76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4680" cy="2039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4680" cy="2039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720" cy="23148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3120" cy="14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7680" cy="18003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7680" cy="18003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3400" cy="51465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3480" cy="5146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9320" cy="313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896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3040" cy="32655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5080" cy="28976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960" cy="24012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61520" cy="313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3132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31320" cy="76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4680" cy="2039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4680" cy="2039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720" cy="23148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3120" cy="14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7680" cy="18003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7680" cy="18003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2024-08-22T13:36:02Z</dcterms:modified>
  <cp:revision>41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