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283BF2-4D34-4B36-B95C-04570AAE87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03567F-EE15-46B7-AEBA-E763EE8B60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AD82C9-6705-409E-AD7A-795D09386C3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FCF749-7087-44E6-A54E-BDF57B1A31B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301944-0DA2-457F-A32D-498FCDB3FD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15505B-7E4E-416A-8E0E-7721E050E0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398627-6DA8-4BF2-96BE-F49933B3A1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1CE954-765A-408C-ADF8-C68549959E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349212-3376-4E17-8449-B48C3483AC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2E7A1F-D2B9-4979-809A-05D5669897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F15F04-6876-4036-9295-C152044CAF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690B02-1FDB-4745-A775-57837D0670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4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4AA2AF-C72D-4AEC-9A0C-E7792E2140F2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5200" cy="22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0160" cy="2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898;g89d9307d70_13_164"/>
          <p:cNvSpPr/>
          <p:nvPr/>
        </p:nvSpPr>
        <p:spPr>
          <a:xfrm>
            <a:off x="361800" y="2197800"/>
            <a:ext cx="5865840" cy="7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174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175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6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pic>
        <p:nvPicPr>
          <p:cNvPr id="177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8080" cy="1133280"/>
          </a:xfrm>
          <a:prstGeom prst="rect">
            <a:avLst/>
          </a:prstGeom>
          <a:ln w="0">
            <a:noFill/>
          </a:ln>
        </p:spPr>
      </p:pic>
      <p:sp>
        <p:nvSpPr>
          <p:cNvPr id="178" name="Прямоугольник 7"/>
          <p:cNvSpPr/>
          <p:nvPr/>
        </p:nvSpPr>
        <p:spPr>
          <a:xfrm>
            <a:off x="1640880" y="459144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2024-08-22T13:37:14Z</dcterms:modified>
  <cp:revision>44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