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DB01BD-5899-4A74-B54D-B465626A03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27A635-4059-4167-B44A-0B8A545878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6B4CA-AAA7-46F1-A35C-0AD90F4575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49BE3A-DFC6-49E1-93EA-844CFB66DA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10259A-A4D7-47E8-96AE-309C7EB04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4CF37-B7CA-4D90-AF2C-FF1B5D7287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9AA7E-E2DA-45D9-81C8-2C874C0F2F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95684-F21A-413E-B835-E8922580A9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39379-C1CE-4896-9E6E-6CF53A73B3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31A30-C054-4F58-9B23-0ECDE8CC3B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3DF4D5-1A95-4FEA-9D87-2A06DD4AF7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F62401-733C-4EF8-A624-1A592324D5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F5C027-258A-459D-B454-3AC2607C5041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8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18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192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2024-08-22T13:39:07Z</dcterms:modified>
  <cp:revision>46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