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2020D6-712A-45B2-AE39-9D7171E433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D88F1E-514D-4FD5-B398-AB8F1DEDBA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E7FD37-BD5F-4960-9F23-6C4E5C6D6A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4E9F7F-CAC2-494B-80F1-7CF4E9B874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DE7982-4ED2-4009-B860-FA66190E73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9F876C-9C8D-446F-95D3-ED2443571A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A533D1-CC24-4E07-81D0-B7B8526AE5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7E86EC-9440-4E09-B793-532B102077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2DF0B0-7361-4543-94CE-5C8015E87A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CFE532-A5FD-4F6C-BDC0-5EEA9B0E15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2A9D71-947D-4547-9B4E-E03797A943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C9F6A6-7A9B-4C92-AE32-3AD6122D21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A23713-8702-41F7-8B00-61E2917F2D64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96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197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8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199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200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2024-08-22T13:39:21Z</dcterms:modified>
  <cp:revision>47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