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DFFA8D-94BA-47A5-B043-E5069AEB49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4C7A9D-1515-4BD0-89B7-2BFC8EECEE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6E76A0-BFFA-48C8-AE2A-807932FA8A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670C16-8147-4FE6-9F2F-0EFF2D2043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5F3037-D80A-4262-8E79-BAB8795680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3D3B46-493C-45FC-A358-3EBAAC1A51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76F156-86BF-4089-9DFA-BFE3F4BE0D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8AF379-6CC5-4D7E-BEC1-847B3590E4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51424F-F6D9-40B4-8706-E0D052F266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A0FB00-CE74-49DD-9AF9-29EF884EE8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C715FE-0EB4-49C3-BCAC-C5FF7AF69C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3C9878-F2E5-4FB7-9773-E259823AAD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66FE0B-2885-472D-941E-638A617E930F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0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20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06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2024-08-22T13:39:37Z</dcterms:modified>
  <cp:revision>48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