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8A5F8-E718-4CD8-9903-365E955CF4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29AC8-1097-416A-AE64-1CEE8D1201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C7B48-29E1-4288-8254-43D51AD9B4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2CAC5-C66A-448F-AF04-3559017C44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35C26-2A94-4B5D-A253-AED280718F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746532-4F40-4AB5-BD64-25E3D8419F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7207AE-B766-41AB-B08A-8FB2334DBB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39BAA-A7E4-4F21-A3C5-D874C377C0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6A504C-A895-4533-A2A6-6B56D98B5D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3C7DB-FD15-4044-A95B-BB3861A94B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E04464-1F42-402A-9C7B-DB35D2BD14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40D4F-FF4F-4C95-8B12-04D878D0B1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91F1FD-DB73-4CC5-838E-37DD504E44F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1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1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2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22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2024-08-22T13:40:05Z</dcterms:modified>
  <cp:revision>50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