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6530A1-C64F-4787-8415-D225831E12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2FA476-D244-4772-AF12-57947AA28B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A35D48-F908-42C8-AD71-C1E6F24DE5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28349E-2F61-42D4-8A42-660EE6366A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5349F-E68B-401D-97C8-7AC3BD3F92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F40BC1-C7DB-4498-9418-ADD132D48C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ECA979-0530-4CCB-81B2-9CB85FF2FD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544301-7727-47D2-B0A0-FBEB76C1CD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417948-70D8-4167-A1B2-A245AF0889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BAB3AC-A802-41DB-9D39-DD53EF93EB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B29C70-93AE-4914-9514-B3FA37E630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C93D0F-1638-4CBC-89C2-9B46EFCCDF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5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8E6243-A4FB-4F13-B567-CF1501B58F91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6280" cy="22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1240" cy="2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760" cy="32662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800" cy="28983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680" cy="2408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22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204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898;g89d9307d70_13_164"/>
          <p:cNvSpPr/>
          <p:nvPr/>
        </p:nvSpPr>
        <p:spPr>
          <a:xfrm>
            <a:off x="361800" y="2197800"/>
            <a:ext cx="586692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5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pic>
        <p:nvPicPr>
          <p:cNvPr id="5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9160" cy="1134360"/>
          </a:xfrm>
          <a:prstGeom prst="rect">
            <a:avLst/>
          </a:prstGeom>
          <a:ln w="0">
            <a:noFill/>
          </a:ln>
        </p:spPr>
      </p:pic>
      <p:sp>
        <p:nvSpPr>
          <p:cNvPr id="60" name="Прямоугольник 7"/>
          <p:cNvSpPr/>
          <p:nvPr/>
        </p:nvSpPr>
        <p:spPr>
          <a:xfrm>
            <a:off x="1640880" y="459144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2024-08-22T13:25:53Z</dcterms:modified>
  <cp:revision>32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