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ADBF09-C719-4C6D-84AD-A30222BBFE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417D2-DF49-4601-BA42-2E52C7837F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310658-8CCC-4329-A1B2-63F1574CF6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AF70E9-EE5E-41DE-8B5C-2B4F14CB3D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6F1962-CF26-4485-AC2C-AF61BD799C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850AA5-C4DB-4864-834B-528CB767B1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D3018D-0DBE-4C79-AA86-35D98696C1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A969BA-AB20-4314-AF0C-9517121A15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693936-0C52-4CDC-8BCC-A459226D67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AB1C3F-6966-43A3-83A6-E2480F16D2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B672EC-8A1F-4799-B4D5-F6B72D109A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AC7C2D-7A98-44A6-98BA-ABC6D6B703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470EB6-B28F-488D-B7B8-7A7311F692A7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5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5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5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58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2024-08-22T13:41:24Z</dcterms:modified>
  <cp:revision>55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