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569853-C18B-4914-B470-7F6295AA5B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1DA7CE-DD75-4E5F-95BA-E3DB108930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003E8D-F3C0-4C7B-9FD5-02E305312F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B3A947-21BE-44D3-AE6E-88D2168FDD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5E9065-3EC2-4C1E-A80A-FAF9B0D9D0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189ED6-075F-4216-BEFC-E17B705F47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DA6F48-3D85-4573-A6C9-FFBA0CCF88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86C54F-D09F-44D8-9F42-D328CC07FB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9271F8-90A4-45E8-88C3-6FC7379E1D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F69EAC-B53A-46C8-B91E-84FE37EF85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D30514-6096-4A3D-ADFF-C4951E48D4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7630A5-1BC1-43BB-B0AB-7E982A68FC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440D57-E186-42B0-847A-2CCC1BBFEE83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6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26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272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2024-08-22T13:41:51Z</dcterms:modified>
  <cp:revision>57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