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8F2F20-B299-4AEF-B1D1-BBD48754E9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E48B4C-932A-4023-BE5A-F10EDFA304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4146E3-8E6F-4A5F-A696-F18D7C9D3BB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9957D3-DAD1-411A-8F34-0366EB95D81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8E147C-6316-4E76-9606-07E3C3E024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06587D-BD18-4BFF-ADF9-C41F9811DA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DB529B-FC97-4499-9870-B7BC4AA9B8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B40F43-E65E-480D-BAF2-0ED8E768E1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3BEA27-1BBC-4E45-B136-0E3CC61122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F4EF97-A4C1-4505-95C2-FB8BC99FF7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CAE29D-4A0A-47DA-9AC9-C44F70F27A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CEF3A5-B9E5-44E4-8D66-E66D45D7F4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448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E0CE9E-9C0F-432A-BDD4-A8C5980EC1F6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5200" cy="22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90160" cy="29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898;g89d9307d70_13_164"/>
          <p:cNvSpPr/>
          <p:nvPr/>
        </p:nvSpPr>
        <p:spPr>
          <a:xfrm>
            <a:off x="361800" y="2197800"/>
            <a:ext cx="5865840" cy="74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276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277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8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pic>
        <p:nvPicPr>
          <p:cNvPr id="279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8080" cy="1133280"/>
          </a:xfrm>
          <a:prstGeom prst="rect">
            <a:avLst/>
          </a:prstGeom>
          <a:ln w="0">
            <a:noFill/>
          </a:ln>
        </p:spPr>
      </p:pic>
      <p:sp>
        <p:nvSpPr>
          <p:cNvPr id="280" name="Прямоугольник 7"/>
          <p:cNvSpPr/>
          <p:nvPr/>
        </p:nvSpPr>
        <p:spPr>
          <a:xfrm>
            <a:off x="1640880" y="459144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2024-08-22T13:42:04Z</dcterms:modified>
  <cp:revision>58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