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17CE89-9E67-480C-9DAD-B09711E6DF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EE3126-43DE-4401-B74D-CCBB7696B7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049847-D3B4-48CB-958D-CF475BCBA8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B016E5-F24F-4092-BC5E-CC1E0E21B6E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AEAE1E-0603-4396-9156-23BAAF4A32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0227F4-0FEC-4714-B5F3-D430D033CB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6A439A-97C3-4675-A005-FC9354997A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EDC6C4-20FA-48FE-A997-7B883054F8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45A91D-EEEC-4AA0-8C4D-D911A32EFF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42C7FC-F13A-4ED2-8856-02942B2A5D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DE8990-D4CB-49BE-878D-2DAE2F757D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6549E7-C4E4-4080-9602-239268AE04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145EC3-E19D-4F55-BCD4-ACEF9155854A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306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307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8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309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310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2024-08-22T13:42:59Z</dcterms:modified>
  <cp:revision>62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