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.png" ContentType="image/png"/>
  <Override PartName="/ppt/media/image26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19.png" ContentType="image/png"/>
  <Override PartName="/ppt/media/image21.png" ContentType="image/png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</p:sldIdLst>
  <p:sldSz cx="9144000" cy="5148263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94490C9-6930-4F0B-B416-BCED7B302EC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4CD1C4-7CCF-4063-A9D2-02980510241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A05DD97-15F3-485A-90BF-A24DBFA4147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456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764080"/>
            <a:ext cx="26496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A78E0C-41D8-4868-8921-6532B4D2C87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758ED1-F31B-40D6-9FDE-9B4160B3C8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FF3ACA-501A-4862-9FBA-1C6C53E86E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FDABEE0-B89C-4398-960C-B7D9D52B18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AAE48E-3780-47B8-9EE9-9927CC0122C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C06BD5-0B04-4AC6-AFD9-D99C668C2B7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AB3C977-4F15-4BF4-8145-84AEAC58A3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76408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026C2D0-F52A-4038-A002-421B179913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4560"/>
            <a:ext cx="401580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4080"/>
            <a:ext cx="8229240" cy="142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1E07CB-BC34-4BAC-AEC7-644F7CF73A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7960" y="4770720"/>
            <a:ext cx="308448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696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870ECC5-1156-4DC7-91B4-74C2D5D27151}" type="slidenum">
              <a:rPr b="0" lang="ru-RU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7840" y="4770720"/>
            <a:ext cx="2055600" cy="2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9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4560"/>
            <a:ext cx="8229240" cy="29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afa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42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sp>
        <p:nvSpPr>
          <p:cNvPr id="44" name="TextBox 9"/>
          <p:cNvSpPr/>
          <p:nvPr/>
        </p:nvSpPr>
        <p:spPr>
          <a:xfrm>
            <a:off x="361080" y="1477080"/>
            <a:ext cx="5425200" cy="222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sp>
        <p:nvSpPr>
          <p:cNvPr id="45" name="Прямоугольник 7"/>
          <p:cNvSpPr/>
          <p:nvPr/>
        </p:nvSpPr>
        <p:spPr>
          <a:xfrm>
            <a:off x="460080" y="466956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  <p:pic>
        <p:nvPicPr>
          <p:cNvPr id="46" name="Рисунок 8" descr=""/>
          <p:cNvPicPr/>
          <p:nvPr/>
        </p:nvPicPr>
        <p:blipFill>
          <a:blip r:embed="rId3"/>
          <a:stretch/>
        </p:blipFill>
        <p:spPr>
          <a:xfrm>
            <a:off x="2423160" y="4670280"/>
            <a:ext cx="290160" cy="29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Скругленный прямоугольник 9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Прямая соединительная линия 1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Прямая соединительная линия 13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0" name="Прямоугольник со скругленными углами 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1" name="TextBox 1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12" name="TextBox 1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кругленный прямоугольник 10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4" name="Прямоугольник со скругленными углами 1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5" name="Прямая соединительная линия 1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Прямая соединительная линия 1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7" name="Прямая соединительная линия 16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18" name="Рисунок 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19" name="TextBox 1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0" name="TextBox 1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22" name="Скругленный прямоугольник 1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Прямая соединительная линия 1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Скругленный прямоугольник 1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5" name="Рисунок 9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26" name="TextBox 2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27" name="Прямоугольник со скругленными углами 1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Прямоугольник со скругленными углами 1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Скругленный прямоугольник 1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Прямая соединительная линия 18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Прямая соединительная линия 1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Прямоугольник со скругленными углами 1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TextBox 2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34" name="TextBox 2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кругленный прямоугольник 1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Прямоугольник со скругленными углами 1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Прямая соединительная линия 20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Прямая соединительная линия 21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Прямая соединительная линия 22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0" name="Рисунок 10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41" name="TextBox 2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2" name="TextBox 2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Box 2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44" name="Скругленный прямоугольник 1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Прямая соединительная линия 23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Скругленный прямоугольник 1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47" name="Рисунок 11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48" name="TextBox 2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49" name="Прямоугольник со скругленными углами 1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0" name="Прямоугольник со скругленными углами 1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Скругленный прямоугольник 1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Прямая соединительная линия 24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Прямая соединительная линия 25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Прямоугольник со скругленными углами 1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5" name="TextBox 2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56" name="TextBox 2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Скругленный прямоугольник 1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Прямоугольник со скругленными углами 1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9" name="Прямая соединительная линия 26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Прямая соединительная линия 2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Прямая соединительная линия 30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2" name="Рисунок 12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63" name="TextBox 2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64" name="TextBox 3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3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66" name="Скругленный прямоугольник 2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Прямая соединительная линия 3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Скругленный прямоугольник 2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9" name="Рисунок 13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70" name="TextBox 3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1" name="Прямоугольник со скругленными углами 1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2" name="Прямоугольник со скругленными углами 2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Скругленный прямоугольник 2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Прямая соединительная линия 32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Прямая соединительная линия 3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Прямоугольник со скругленными углами 2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77" name="TextBox 3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78" name="TextBox 3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Прямоугольник со скругленными углами 3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Прямая соединительная линия 3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2" name="Рисунок 8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53" name="TextBox 6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54" name="TextBox 1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Скругленный прямоугольник 2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Прямоугольник со скругленными углами 2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81" name="Прямая соединительная линия 3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Прямая соединительная линия 3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Прямая соединительная линия 3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84" name="Рисунок 14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185" name="TextBox 3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86" name="TextBox 3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3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88" name="Скругленный прямоугольник 2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Прямая соединительная линия 3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Скругленный прямоугольник 2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91" name="Рисунок 15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92" name="TextBox 3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93" name="Прямоугольник со скругленными углами 2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4" name="Прямоугольник со скругленными углами 2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Скругленный прямоугольник 2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6" name="Прямая соединительная линия 3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Прямая соединительная линия 4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Прямоугольник со скругленными углами 2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99" name="TextBox 3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0" name="TextBox 4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Скругленный прямоугольник 2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2" name="Прямоугольник со скругленными углами 2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03" name="Прямая соединительная линия 4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Прямая соединительная линия 4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5" name="Прямая соединительная линия 4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06" name="Рисунок 16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07" name="TextBox 4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08" name="TextBox 4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Box 4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10" name="Скругленный прямоугольник 28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Прямая соединительная линия 4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Скругленный прямоугольник 29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13" name="Рисунок 17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14" name="TextBox 4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15" name="Прямоугольник со скругленными углами 2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16" name="Прямоугольник со скругленными углами 2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Скругленный прямоугольник 30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Прямая соединительная линия 4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9" name="Прямая соединительная линия 4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Прямоугольник со скругленными углами 29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1" name="TextBox 4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22" name="TextBox 46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Скругленный прямоугольник 3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4" name="Прямоугольник со скругленными углами 30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25" name="Прямая соединительная линия 4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Прямая соединительная линия 4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Прямая соединительная линия 4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28" name="Рисунок 19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29" name="TextBox 47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0" name="TextBox 48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extBox 49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32" name="Скругленный прямоугольник 3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Прямая соединительная линия 50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Скругленный прямоугольник 3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35" name="Рисунок 20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36" name="TextBox 50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37" name="Прямоугольник со скругленными углами 31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38" name="Прямоугольник со скругленными углами 32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Скругленный прямоугольник 3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Прямая соединительная линия 5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Прямая соединительная линия 5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2" name="Прямоугольник со скругленными углами 3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TextBox 51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44" name="TextBox 52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Скругленный прямоугольник 35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6" name="Прямоугольник со скругленными углами 34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Прямая соединительная линия 5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8" name="Прямая соединительная линия 5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9" name="Прямая соединительная линия 55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0" name="Рисунок 2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51" name="TextBox 53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2" name="TextBox 54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Box 14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56" name="Скругленный прямоугольник 5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Прямая соединительная линия 27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Скругленный прямоугольник 1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9" name="Рисунок 18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60" name="TextBox 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1" name="Прямоугольник со скругленными углами 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Прямоугольник со скругленными углами 3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TextBox 55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54" name="Скругленный прямоугольник 36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5" name="Прямая соединительная линия 56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Скругленный прямоугольник 37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57" name="Рисунок 2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58" name="TextBox 56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59" name="Прямоугольник со скругленными углами 35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0" name="Прямоугольник со скругленными углами 36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Скругленный прямоугольник 38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Прямая соединительная линия 5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Прямая соединительная линия 5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Прямоугольник со скругленными углами 37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5" name="TextBox 57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66" name="TextBox 58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Скругленный прямоугольник 39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Прямоугольник со скругленными углами 38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69" name="Прямая соединительная линия 5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Прямая соединительная линия 6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Прямая соединительная линия 61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2" name="Рисунок 2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73" name="TextBox 59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74" name="TextBox 60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extBox 61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76" name="Скругленный прямоугольник 40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Прямая соединительная линия 62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Скругленный прямоугольник 41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79" name="Рисунок 2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280" name="TextBox 62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1" name="Прямоугольник со скругленными углами 39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2" name="Прямоугольник со скругленными углами 40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Скругленный прямоугольник 42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Прямая соединительная линия 63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5" name="Прямая соединительная линия 64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Прямоугольник со скругленными углами 41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87" name="TextBox 63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88" name="TextBox 64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Скругленный прямоугольник 43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0" name="Прямоугольник со скругленными углами 42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91" name="Прямая соединительная линия 6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2" name="Прямая соединительная линия 6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3" name="Прямая соединительная линия 67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94" name="Рисунок 25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295" name="TextBox 65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296" name="TextBox 66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7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298" name="Скругленный прямоугольник 44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9" name="Прямая соединительная линия 68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0" name="Скругленный прямоугольник 45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01" name="Рисунок 26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302" name="TextBox 68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03" name="Прямоугольник со скругленными углами 43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4" name="Прямоугольник со скругленными углами 4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Скругленный прямоугольник 46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6" name="Прямая соединительная линия 69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7" name="Прямая соединительная линия 70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08" name="Прямоугольник со скругленными углами 4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09" name="TextBox 69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0" name="TextBox 7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Скругленный прямоугольник 47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Прямоугольник со скругленными углами 4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13" name="Прямая соединительная линия 7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4" name="Прямая соединительная линия 7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5" name="Прямая соединительная линия 7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16" name="Рисунок 27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317" name="TextBox 7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318" name="TextBox 7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898;g89d9307d70_13_164"/>
          <p:cNvSpPr/>
          <p:nvPr/>
        </p:nvSpPr>
        <p:spPr>
          <a:xfrm>
            <a:off x="361800" y="2197800"/>
            <a:ext cx="5865840" cy="7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400" spc="-1" strike="noStrike">
                <a:solidFill>
                  <a:srgbClr val="262626"/>
                </a:solidFill>
                <a:latin typeface="Arial Black"/>
                <a:ea typeface="Arial"/>
              </a:rPr>
              <a:t>TITLE</a:t>
            </a:r>
            <a:endParaRPr b="0" lang="en-US" sz="3400" spc="-1" strike="noStrike">
              <a:latin typeface="Arial"/>
            </a:endParaRPr>
          </a:p>
        </p:txBody>
      </p:sp>
      <p:pic>
        <p:nvPicPr>
          <p:cNvPr id="320" name="Рисунок 6" descr=""/>
          <p:cNvPicPr/>
          <p:nvPr/>
        </p:nvPicPr>
        <p:blipFill>
          <a:blip r:embed="rId1"/>
          <a:stretch/>
        </p:blipFill>
        <p:spPr>
          <a:xfrm>
            <a:off x="6228360" y="1438560"/>
            <a:ext cx="2265840" cy="2267640"/>
          </a:xfrm>
          <a:prstGeom prst="rect">
            <a:avLst/>
          </a:prstGeom>
          <a:ln w="0">
            <a:noFill/>
          </a:ln>
        </p:spPr>
      </p:pic>
      <p:sp>
        <p:nvSpPr>
          <p:cNvPr id="321" name="Прямая соединительная линия 10"/>
          <p:cNvSpPr/>
          <p:nvPr/>
        </p:nvSpPr>
        <p:spPr>
          <a:xfrm>
            <a:off x="8657280" y="2572920"/>
            <a:ext cx="581760" cy="104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22" name="Рисунок 8" descr=""/>
          <p:cNvPicPr/>
          <p:nvPr/>
        </p:nvPicPr>
        <p:blipFill>
          <a:blip r:embed="rId2"/>
          <a:stretch/>
        </p:blipFill>
        <p:spPr>
          <a:xfrm>
            <a:off x="0" y="275760"/>
            <a:ext cx="1441440" cy="413280"/>
          </a:xfrm>
          <a:prstGeom prst="rect">
            <a:avLst/>
          </a:prstGeom>
          <a:ln w="0">
            <a:noFill/>
          </a:ln>
        </p:spPr>
      </p:pic>
      <p:pic>
        <p:nvPicPr>
          <p:cNvPr id="323" name="Рисунок 7" descr=""/>
          <p:cNvPicPr/>
          <p:nvPr/>
        </p:nvPicPr>
        <p:blipFill>
          <a:blip r:embed="rId3"/>
          <a:srcRect l="0" t="30398" r="0" b="28998"/>
          <a:stretch/>
        </p:blipFill>
        <p:spPr>
          <a:xfrm>
            <a:off x="350280" y="3792600"/>
            <a:ext cx="1288080" cy="1133280"/>
          </a:xfrm>
          <a:prstGeom prst="rect">
            <a:avLst/>
          </a:prstGeom>
          <a:ln w="0">
            <a:noFill/>
          </a:ln>
        </p:spPr>
      </p:pic>
      <p:sp>
        <p:nvSpPr>
          <p:cNvPr id="324" name="Прямоугольник 7"/>
          <p:cNvSpPr/>
          <p:nvPr/>
        </p:nvSpPr>
        <p:spPr>
          <a:xfrm>
            <a:off x="1640880" y="4591440"/>
            <a:ext cx="299808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ts val="1650"/>
              </a:lnSpc>
              <a:buNone/>
            </a:pPr>
            <a:r>
              <a:rPr b="0" lang="ru-RU" sz="900" spc="-1" strike="noStrike">
                <a:solidFill>
                  <a:srgbClr val="595959"/>
                </a:solidFill>
                <a:latin typeface="Arial"/>
                <a:ea typeface="DejaVu Sans"/>
              </a:rPr>
              <a:t>Презентация создана в </a:t>
            </a:r>
            <a:r>
              <a:rPr b="0" lang="en-US" sz="900" spc="-1" strike="noStrike">
                <a:solidFill>
                  <a:srgbClr val="595959"/>
                </a:solidFill>
                <a:latin typeface="Arial"/>
                <a:ea typeface="DejaVu Sans"/>
              </a:rPr>
              <a:t>Fibonacci</a:t>
            </a:r>
            <a:endParaRPr b="0" lang="en-US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Скругленный прямоугольник 5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Прямая соединительная линия 2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Прямая соединительная линия 29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Прямоугольник со скругленными углами 3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Box 6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68" name="TextBox 10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Скругленный прямоугольник 1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0" name="Прямоугольник со скругленными углами 1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Прямая соединительная линия 1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2" name="Прямая соединительная линия 2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3" name="Прямая соединительная линия 3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4" name="Рисунок 1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75" name="TextBox 1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76" name="TextBox 2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3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78" name="Скругленный прямоугольник 2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Прямая соединительная линия 4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Скругленный прямоугольник 3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1" name="Рисунок 2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82" name="TextBox 4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83" name="Прямоугольник со скругленными углами 2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Прямоугольник со скругленными углами 4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Скругленный прямоугольник 4"/>
          <p:cNvSpPr/>
          <p:nvPr/>
        </p:nvSpPr>
        <p:spPr>
          <a:xfrm>
            <a:off x="5451840" y="360"/>
            <a:ext cx="3263040" cy="51462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Прямая соединительная линия 5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7" name="Прямая соединительная линия 6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8" name="Прямоугольник со скругленными углами 5"/>
          <p:cNvSpPr/>
          <p:nvPr/>
        </p:nvSpPr>
        <p:spPr>
          <a:xfrm>
            <a:off x="5568840" y="0"/>
            <a:ext cx="3903120" cy="514656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TextBox 5"/>
          <p:cNvSpPr/>
          <p:nvPr/>
        </p:nvSpPr>
        <p:spPr>
          <a:xfrm>
            <a:off x="509400" y="1240200"/>
            <a:ext cx="45489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0" name="TextBox 7"/>
          <p:cNvSpPr/>
          <p:nvPr/>
        </p:nvSpPr>
        <p:spPr>
          <a:xfrm>
            <a:off x="505800" y="398160"/>
            <a:ext cx="454860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Скругленный прямоугольник 6"/>
          <p:cNvSpPr/>
          <p:nvPr/>
        </p:nvSpPr>
        <p:spPr>
          <a:xfrm>
            <a:off x="5373720" y="1442880"/>
            <a:ext cx="3262680" cy="32652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Прямоугольник со скругленными углами 6"/>
          <p:cNvSpPr/>
          <p:nvPr/>
        </p:nvSpPr>
        <p:spPr>
          <a:xfrm>
            <a:off x="4883040" y="1627560"/>
            <a:ext cx="3564720" cy="2897280"/>
          </a:xfrm>
          <a:prstGeom prst="roundRect">
            <a:avLst>
              <a:gd name="adj" fmla="val 918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3" name="Прямая соединительная линия 7"/>
          <p:cNvSpPr/>
          <p:nvPr/>
        </p:nvSpPr>
        <p:spPr>
          <a:xfrm>
            <a:off x="720" y="163080"/>
            <a:ext cx="125172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Прямая соединительная линия 8"/>
          <p:cNvSpPr/>
          <p:nvPr/>
        </p:nvSpPr>
        <p:spPr>
          <a:xfrm>
            <a:off x="1309680" y="240480"/>
            <a:ext cx="360" cy="17820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Прямая соединительная линия 9"/>
          <p:cNvSpPr/>
          <p:nvPr/>
        </p:nvSpPr>
        <p:spPr>
          <a:xfrm>
            <a:off x="7094520" y="4742280"/>
            <a:ext cx="360" cy="40464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  <a:head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96" name="Рисунок 3" descr=""/>
          <p:cNvPicPr/>
          <p:nvPr/>
        </p:nvPicPr>
        <p:blipFill>
          <a:blip r:embed="rId1"/>
          <a:stretch/>
        </p:blipFill>
        <p:spPr>
          <a:xfrm>
            <a:off x="-143280" y="4824000"/>
            <a:ext cx="831600" cy="239760"/>
          </a:xfrm>
          <a:prstGeom prst="rect">
            <a:avLst/>
          </a:prstGeom>
          <a:ln w="0">
            <a:noFill/>
          </a:ln>
        </p:spPr>
      </p:pic>
      <p:sp>
        <p:nvSpPr>
          <p:cNvPr id="97" name="TextBox 8"/>
          <p:cNvSpPr/>
          <p:nvPr/>
        </p:nvSpPr>
        <p:spPr>
          <a:xfrm>
            <a:off x="509400" y="1240200"/>
            <a:ext cx="4061160" cy="313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98" name="TextBox 11"/>
          <p:cNvSpPr/>
          <p:nvPr/>
        </p:nvSpPr>
        <p:spPr>
          <a:xfrm>
            <a:off x="505800" y="398160"/>
            <a:ext cx="8130960" cy="83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12"/>
          <p:cNvSpPr/>
          <p:nvPr/>
        </p:nvSpPr>
        <p:spPr>
          <a:xfrm>
            <a:off x="505800" y="2505960"/>
            <a:ext cx="813096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2100" spc="-1" strike="noStrike">
                <a:solidFill>
                  <a:srgbClr val="262626"/>
                </a:solidFill>
                <a:latin typeface="Arial Black"/>
                <a:ea typeface="DejaVu Sans"/>
              </a:rPr>
              <a:t>TITLE</a:t>
            </a:r>
            <a:endParaRPr b="0" lang="en-US" sz="2100" spc="-1" strike="noStrike">
              <a:latin typeface="Arial"/>
            </a:endParaRPr>
          </a:p>
        </p:txBody>
      </p:sp>
      <p:sp>
        <p:nvSpPr>
          <p:cNvPr id="100" name="Скругленный прямоугольник 7"/>
          <p:cNvSpPr/>
          <p:nvPr/>
        </p:nvSpPr>
        <p:spPr>
          <a:xfrm>
            <a:off x="5178600" y="21492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Прямая соединительная линия 11"/>
          <p:cNvSpPr/>
          <p:nvPr/>
        </p:nvSpPr>
        <p:spPr>
          <a:xfrm>
            <a:off x="4019040" y="1255680"/>
            <a:ext cx="1103760" cy="360"/>
          </a:xfrm>
          <a:prstGeom prst="line">
            <a:avLst/>
          </a:prstGeom>
          <a:ln cap="rnd" w="28575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Скругленный прямоугольник 8"/>
          <p:cNvSpPr/>
          <p:nvPr/>
        </p:nvSpPr>
        <p:spPr>
          <a:xfrm>
            <a:off x="585000" y="213480"/>
            <a:ext cx="2974320" cy="203940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3" name="Рисунок 4" descr=""/>
          <p:cNvPicPr/>
          <p:nvPr/>
        </p:nvPicPr>
        <p:blipFill>
          <a:blip r:embed="rId1"/>
          <a:stretch/>
        </p:blipFill>
        <p:spPr>
          <a:xfrm>
            <a:off x="7922880" y="241560"/>
            <a:ext cx="801360" cy="23112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3"/>
          <p:cNvSpPr/>
          <p:nvPr/>
        </p:nvSpPr>
        <p:spPr>
          <a:xfrm>
            <a:off x="503640" y="3375360"/>
            <a:ext cx="8132760" cy="14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  <a:ea typeface="DejaVu Sans"/>
              </a:rPr>
              <a:t>TEXT</a:t>
            </a:r>
            <a:endParaRPr b="0" lang="en-US" sz="1200" spc="-1" strike="noStrike">
              <a:latin typeface="Arial"/>
            </a:endParaRPr>
          </a:p>
        </p:txBody>
      </p:sp>
      <p:sp>
        <p:nvSpPr>
          <p:cNvPr id="105" name="Прямоугольник со скругленными углами 7"/>
          <p:cNvSpPr/>
          <p:nvPr/>
        </p:nvSpPr>
        <p:spPr>
          <a:xfrm>
            <a:off x="72252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6" name="Прямоугольник со скругленными углами 8"/>
          <p:cNvSpPr/>
          <p:nvPr/>
        </p:nvSpPr>
        <p:spPr>
          <a:xfrm>
            <a:off x="5330880" y="329040"/>
            <a:ext cx="3217320" cy="1800000"/>
          </a:xfrm>
          <a:prstGeom prst="roundRect">
            <a:avLst>
              <a:gd name="adj" fmla="val 976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PIC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769</TotalTime>
  <Application>LibreOffice/7.3.7.2$Linux_X86_64 LibreOffice_project/30$Build-2</Application>
  <AppVersion>15.0000</AppVersion>
  <Words>20</Words>
  <Paragraphs>14</Paragraphs>
  <Company>SPecialiST RePack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2023-08-02T11:34:13Z</dcterms:created>
  <dc:creator>Учетная запись Майкрософт</dc:creator>
  <dc:description/>
  <dc:language>en-US</dc:language>
  <cp:lastModifiedBy/>
  <dcterms:modified xsi:type="dcterms:W3CDTF">2024-08-22T13:43:39Z</dcterms:modified>
  <cp:revision>64</cp:revision>
  <dc:subject/>
  <dc:title>Презентация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Произвольный</vt:lpwstr>
  </property>
  <property fmtid="{D5CDD505-2E9C-101B-9397-08002B2CF9AE}" pid="3" name="Slides">
    <vt:i4>5</vt:i4>
  </property>
</Properties>
</file>