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B7BAB7-EF98-4733-9D24-1B5EA6C237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320FA7-323A-4479-9DA8-EFD4334003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C77143-12C4-4D17-8B93-F563FEE5F6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C665D0-A7F6-4E54-AF32-FB739D6A5D4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EBD8AF-3CEB-40C3-B95F-CC371742B8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0759FC-68E6-473D-994D-6E794171B5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E43825-90FD-44FC-A22C-CE1C1CA987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009B80-7A8D-4180-AA90-266ECE46DF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A85A4D-1329-478F-B71B-689B8BF812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B59BC8-6E59-404B-93AF-9E87FA1DCC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706429-FCD0-49E2-B93E-10DA14FFB8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1C25BA-F544-49E1-8556-696A9CD840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1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C90F0F-B0AD-4090-8D19-C65E128885DD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4840" cy="22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9800" cy="28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898;g89d9307d70_13_164"/>
          <p:cNvSpPr/>
          <p:nvPr/>
        </p:nvSpPr>
        <p:spPr>
          <a:xfrm>
            <a:off x="361800" y="2197800"/>
            <a:ext cx="586548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334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6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pic>
        <p:nvPicPr>
          <p:cNvPr id="337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7720" cy="1132920"/>
          </a:xfrm>
          <a:prstGeom prst="rect">
            <a:avLst/>
          </a:prstGeom>
          <a:ln w="0">
            <a:noFill/>
          </a:ln>
        </p:spPr>
      </p:pic>
      <p:sp>
        <p:nvSpPr>
          <p:cNvPr id="338" name="Прямоугольник 7"/>
          <p:cNvSpPr/>
          <p:nvPr/>
        </p:nvSpPr>
        <p:spPr>
          <a:xfrm>
            <a:off x="1640880" y="459144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2024-08-22T13:44:34Z</dcterms:modified>
  <cp:revision>66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