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9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AE5138-5F25-42E4-9917-9CE04809BE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F583DA-A592-4A9C-8803-5B8CF20605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A32304-0975-4273-80E8-4E2BC6D106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1B2147-9E98-4049-BD81-846B5D9DFD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3ADF27-1895-4C08-A6B9-20161E72BE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E4482E-9E2A-4E92-995B-90EC12B82F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D2867A-4B62-4910-AC9E-72DD720D1B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4397C7-AFAC-4BC3-A688-1B44B086C7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97D3C8-A38A-44D3-8FEF-9C356EFAB7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A7DA0A-E6DD-4E58-809B-0E9A05F4C6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3FAB60-20A5-4316-AB51-736506F583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D274D0-2B0F-4244-8CE4-8FF4AA05FF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53997A-03B8-4E84-85B5-9A0E5CB3B1A9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5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35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35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360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2024-08-22T13:45:15Z</dcterms:modified>
  <cp:revision>69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