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AEC1A-4F6E-4CA4-BEF8-A1043B458E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83E13-E194-40EE-90E0-6B24399C19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D8A6F-A0D9-4FD6-B7E7-3BEDD0BBF0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0D2E3-865C-4944-8A31-20D43F21D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75411-8AD3-47F0-9FB9-2D61E648F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BB620-2E84-4594-9B04-B021DDFE82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F7C7F-DBE1-4349-A056-C47F8B56A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C0AF9-C96A-4838-9C27-1346200FE1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8A3A0-955A-48BA-8262-BE86B7B2BA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54B55-FE99-48CA-8EF8-8E95CF6C07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CE8F50-C747-4C1A-818B-534F32E063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0C81B-1CD5-4FC8-A9C6-64606767ED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BBA83E-FB30-46FC-8ED9-99A8BEF8837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7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7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7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76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2024-08-22T13:45:41Z</dcterms:modified>
  <cp:revision>71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