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517E65-0EED-4B28-B312-F94379C938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7FC07D-332D-456D-BFC4-3BF4357075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DA7336-1A16-43B5-A829-822AF51139E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B06532-C18C-44AD-AEC0-2A80096F8C8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541517-EA7B-4B6A-A837-B790D5222E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2F3FCE-3383-4C94-B566-3A6FC421B9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545F53-7D8D-460F-84EA-BCF1C063ED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09D540-D374-4395-8D89-15D268D6A1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80AB35-5B5F-4571-B9E2-E77D9BB79E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3899F9-F56F-41ED-9637-CFD5400E1D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38AD56-BDAC-419A-B88A-8D3ACDE5F9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64C6CA-8D5F-4725-9EC2-4E1A295C54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12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C9DADA-AD97-496C-836F-AB0873BE27C5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4840" cy="22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9800" cy="28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898;g89d9307d70_13_164"/>
          <p:cNvSpPr/>
          <p:nvPr/>
        </p:nvSpPr>
        <p:spPr>
          <a:xfrm>
            <a:off x="361800" y="2197800"/>
            <a:ext cx="586548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378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379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0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pic>
        <p:nvPicPr>
          <p:cNvPr id="381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7720" cy="1132920"/>
          </a:xfrm>
          <a:prstGeom prst="rect">
            <a:avLst/>
          </a:prstGeom>
          <a:ln w="0">
            <a:noFill/>
          </a:ln>
        </p:spPr>
      </p:pic>
      <p:sp>
        <p:nvSpPr>
          <p:cNvPr id="382" name="Прямоугольник 7"/>
          <p:cNvSpPr/>
          <p:nvPr/>
        </p:nvSpPr>
        <p:spPr>
          <a:xfrm>
            <a:off x="1640880" y="459144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2024-08-22T13:45:58Z</dcterms:modified>
  <cp:revision>72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