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0.png" ContentType="image/png"/>
  <Override PartName="/ppt/media/image29.png" ContentType="image/png"/>
  <Override PartName="/ppt/media/image11.png" ContentType="image/png"/>
  <Override PartName="/ppt/media/image6.png" ContentType="image/png"/>
  <Override PartName="/ppt/media/image36.png" ContentType="image/png"/>
  <Override PartName="/ppt/media/image12.png" ContentType="image/png"/>
  <Override PartName="/ppt/media/image7.png" ContentType="image/png"/>
  <Override PartName="/ppt/media/image37.png" ContentType="image/png"/>
  <Override PartName="/ppt/media/image13.png" ContentType="image/png"/>
  <Override PartName="/ppt/media/image8.png" ContentType="image/png"/>
  <Override PartName="/ppt/media/image38.png" ContentType="image/png"/>
  <Override PartName="/ppt/media/image9.png" ContentType="image/png"/>
  <Override PartName="/ppt/media/image30.png" ContentType="image/png"/>
  <Override PartName="/ppt/media/image28.png" ContentType="image/png"/>
  <Override PartName="/ppt/media/image5.png" ContentType="image/png"/>
  <Override PartName="/ppt/media/image35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48.xml" ContentType="application/vnd.openxmlformats-officedocument.presentationml.slide+xml"/>
  <Override PartName="/ppt/slides/slide1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B39506-0C20-4783-A3D5-E6FFA90F6A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42DBB3-08A0-4D5C-A8D8-1E02EB2C0A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5C776-9898-40A2-B296-6D9E39F1698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FF877AD-2D38-47A9-9640-DBF4530599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8336FE3-07E5-4797-A2F8-4B84113AC01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3D76E5-5D44-4A3A-8C58-6B7FEC5C0E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ED9ADB0-AAE2-41A7-90E9-E4DA881B08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AEB91E9-345B-45EB-B07C-14D7F290986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8CCBE-C66A-4441-9EE8-9F32D50A3E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55D1FC-594C-467A-A35C-39D25FF2181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3AD54B-9903-4F77-B3C0-6C8EE6C693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8B4468-1671-4D16-94D6-A9C261F9E45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12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56A0E8-3B6C-4E40-8A28-3DF8C0738FE6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48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240" cy="27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</a:t>
            </a:r>
            <a:r>
              <a:rPr b="0" lang="en-US" sz="4400" spc="-1" strike="noStrike">
                <a:latin typeface="Arial"/>
              </a:rPr>
              <a:t>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4840" cy="222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9800" cy="2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898;g89d9307d70_13_164"/>
          <p:cNvSpPr/>
          <p:nvPr/>
        </p:nvSpPr>
        <p:spPr>
          <a:xfrm>
            <a:off x="361800" y="2197800"/>
            <a:ext cx="5865480" cy="74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9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480" cy="2267280"/>
          </a:xfrm>
          <a:prstGeom prst="rect">
            <a:avLst/>
          </a:prstGeom>
          <a:ln w="0">
            <a:noFill/>
          </a:ln>
        </p:spPr>
      </p:pic>
      <p:sp>
        <p:nvSpPr>
          <p:cNvPr id="39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9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080" cy="412920"/>
          </a:xfrm>
          <a:prstGeom prst="rect">
            <a:avLst/>
          </a:prstGeom>
          <a:ln w="0">
            <a:noFill/>
          </a:ln>
        </p:spPr>
      </p:pic>
      <p:pic>
        <p:nvPicPr>
          <p:cNvPr id="39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7720" cy="1132920"/>
          </a:xfrm>
          <a:prstGeom prst="rect">
            <a:avLst/>
          </a:prstGeom>
          <a:ln w="0">
            <a:noFill/>
          </a:ln>
        </p:spPr>
      </p:pic>
      <p:sp>
        <p:nvSpPr>
          <p:cNvPr id="398" name="Прямоугольник 7"/>
          <p:cNvSpPr/>
          <p:nvPr/>
        </p:nvSpPr>
        <p:spPr>
          <a:xfrm>
            <a:off x="1640880" y="4591440"/>
            <a:ext cx="2997720" cy="2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2680" cy="514584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2760" cy="51462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6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24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320" cy="32648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360" cy="289692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240" cy="23940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0800" cy="31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600" cy="8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600" cy="76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3960" cy="203904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000" cy="23076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400" cy="14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6960" cy="179964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771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2024-08-22T13:46:24Z</dcterms:modified>
  <cp:revision>74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