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0AE446-C94D-46B6-82F1-6494695278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E9B840-26AE-41B2-89B9-4AE54408DA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4459D-2E61-4844-9B2A-02AEA874EE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95504-EF4A-4746-ADC1-5F803F64B4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50ED0C-11E7-440F-8540-4EDC65716A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60AE5B-619F-4A25-A112-B294D3450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36A584-6237-448C-87C4-8E56D43573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040D61-31C0-4E62-B87E-F0429432D7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F0D14-E038-4EBE-8A73-DF43F705D5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8EEDC-8DF8-47CA-BEA8-68EBBB188D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73C52B-47A8-4350-9604-6700C67388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83D1ED-4B54-4713-ADE6-60711A5538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C3C03A-D9C6-4063-8CEC-E371F059E90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0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0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12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2024-08-22T13:47:18Z</dcterms:modified>
  <cp:revision>78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