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29.png" ContentType="image/png"/>
  <Override PartName="/ppt/media/image11.png" ContentType="image/png"/>
  <Override PartName="/ppt/media/image6.png" ContentType="image/png"/>
  <Override PartName="/ppt/media/image36.png" ContentType="image/png"/>
  <Override PartName="/ppt/media/image12.png" ContentType="image/png"/>
  <Override PartName="/ppt/media/image7.png" ContentType="image/png"/>
  <Override PartName="/ppt/media/image37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30.png" ContentType="image/png"/>
  <Override PartName="/ppt/media/image28.png" ContentType="image/png"/>
  <Override PartName="/ppt/media/image10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40.xml" ContentType="application/vnd.openxmlformats-officedocument.presentationml.slide+xml"/>
  <Override PartName="/ppt/slides/slide6.xml" ContentType="application/vnd.openxmlformats-officedocument.presentationml.slide+xml"/>
  <Override PartName="/ppt/slides/slide41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34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50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51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27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6.xml.rels" ContentType="application/vnd.openxmlformats-package.relationships+xml"/>
  <Override PartName="/ppt/slides/_rels/slide52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38.xml.rels" ContentType="application/vnd.openxmlformats-package.relationships+xml"/>
  <Override PartName="/ppt/slides/_rels/slide23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48.xml.rels" ContentType="application/vnd.openxmlformats-package.relationships+xml"/>
  <Override PartName="/ppt/slides/_rels/slide46.xml.rels" ContentType="application/vnd.openxmlformats-package.relationships+xml"/>
  <Override PartName="/ppt/slides/_rels/slide53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slide30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</p:sldIdLst>
  <p:sldSz cx="9144000" cy="5148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A268604-D9C8-4AAC-A531-4D810BD8AF2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FEF197D-1772-436F-A0EE-569863D0C18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D960726-1223-41DF-969C-E37B65705DB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8E88E80-43D8-4257-B108-8A6940D74F8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A7D5603-2F90-4877-BCB1-B487CD1B057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2FA110-03B7-4E48-9368-B41D5ED0BF5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E47E54-2B0D-41DA-A3D4-828567E363C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D20559D-1292-45C0-8D29-6A056752456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282F23F-8E87-435F-A924-5D48ABF4520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2AB5D6C-A238-44F6-B2DD-8F8DDBAE73F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78F1E6-43B4-434E-A8C4-18246F9C7EC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9EA130A-6E87-42D0-877F-FE1F89EDC22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7960" y="4770720"/>
            <a:ext cx="3084120" cy="27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6960" y="4770720"/>
            <a:ext cx="2055240" cy="27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D2A244A-FA4E-4F60-90D0-97028D4FB565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52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7840" y="4770720"/>
            <a:ext cx="2055240" cy="27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</a:t>
            </a:r>
            <a:r>
              <a:rPr b="0" lang="en-US" sz="4400" spc="-1" strike="noStrike">
                <a:latin typeface="Arial"/>
              </a:rPr>
              <a:t>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5480" cy="2267280"/>
          </a:xfrm>
          <a:prstGeom prst="rect">
            <a:avLst/>
          </a:prstGeom>
          <a:ln w="0">
            <a:noFill/>
          </a:ln>
        </p:spPr>
      </p:pic>
      <p:sp>
        <p:nvSpPr>
          <p:cNvPr id="42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1080" cy="412920"/>
          </a:xfrm>
          <a:prstGeom prst="rect">
            <a:avLst/>
          </a:prstGeom>
          <a:ln w="0">
            <a:noFill/>
          </a:ln>
        </p:spPr>
      </p:pic>
      <p:sp>
        <p:nvSpPr>
          <p:cNvPr id="44" name="TextBox 9"/>
          <p:cNvSpPr/>
          <p:nvPr/>
        </p:nvSpPr>
        <p:spPr>
          <a:xfrm>
            <a:off x="361080" y="1477080"/>
            <a:ext cx="5424840" cy="222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5" name="Прямоугольник 7"/>
          <p:cNvSpPr/>
          <p:nvPr/>
        </p:nvSpPr>
        <p:spPr>
          <a:xfrm>
            <a:off x="460080" y="4669560"/>
            <a:ext cx="2997720" cy="2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6" name="Рисунок 8" descr=""/>
          <p:cNvPicPr/>
          <p:nvPr/>
        </p:nvPicPr>
        <p:blipFill>
          <a:blip r:embed="rId3"/>
          <a:stretch/>
        </p:blipFill>
        <p:spPr>
          <a:xfrm>
            <a:off x="2423160" y="4670280"/>
            <a:ext cx="289800" cy="289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Скругленный прямоугольник 9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Прямая соединительная линия 1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Прямая соединительная линия 13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Прямоугольник со скругленными углами 9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TextBox 15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2" name="TextBox 16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Скругленный прямоугольник 10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Прямоугольник со скругленными углами 10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ая соединительная линия 1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Прямая соединительная линия 1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Прямая соединительная линия 16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Рисунок 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119" name="TextBox 17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0" name="TextBox 18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9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22" name="Скругленный прямоугольник 12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ая соединительная линия 1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Скругленный прямоугольник 13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5" name="Рисунок 9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126" name="TextBox 20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" name="Прямоугольник со скругленными углами 11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со скругленными углами 12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Скругленный прямоугольник 14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Прямая соединительная линия 18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Прямая соединительная линия 1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13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TextBox 21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" name="TextBox 22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Скругленный прямоугольник 15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14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Прямая соединительная линия 20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Прямая соединительная линия 21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Прямая соединительная линия 22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0" name="Рисунок 10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141" name="TextBox 23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" name="TextBox 24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25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44" name="Скругленный прямоугольник 16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Прямая соединительная линия 23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Скругленный прямоугольник 17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7" name="Рисунок 11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148" name="TextBox 26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Прямоугольник со скругленными углами 15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Прямоугольник со скругленными углами 16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Скругленный прямоугольник 18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Прямая соединительная линия 2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ая соединительная линия 2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Прямоугольник со скругленными углами 17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TextBox 27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6" name="TextBox 28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Скругленный прямоугольник 19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Прямоугольник со скругленными углами 18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Прямая соединительная линия 26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Прямая соединительная линия 2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Прямая соединительная линия 30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2" name="Рисунок 12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163" name="TextBox 29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" name="TextBox 30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31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66" name="Скругленный прямоугольник 20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Прямая соединительная линия 3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Скругленный прямоугольник 21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9" name="Рисунок 13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170" name="TextBox 32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1" name="Прямоугольник со скругленными углами 19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Прямоугольник со скругленными углами 20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Скругленный прямоугольник 22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Прямая соединительная линия 3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Прямая соединительная линия 3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21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TextBox 33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8" name="TextBox 34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5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3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Прямая соединительная линия 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8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53" name="TextBox 6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TextBox 10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Скругленный прямоугольник 23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Прямоугольник со скругленными углами 22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Прямая соединительная линия 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Прямая соединительная линия 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Прямая соединительная линия 3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4" name="Рисунок 14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185" name="TextBox 35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" name="TextBox 36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37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88" name="Скругленный прямоугольник 24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Прямая соединительная линия 3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Скругленный прямоугольник 25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1" name="Рисунок 15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192" name="TextBox 38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3" name="Прямоугольник со скругленными углами 23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Прямоугольник со скругленными углами 24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Скругленный прямоугольник 26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ая соединительная линия 3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ая соединительная линия 4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Прямоугольник со скругленными углами 25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TextBox 39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0" name="TextBox 40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Скругленный прямоугольник 27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Прямоугольник со скругленными углами 26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Прямая соединительная линия 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Прямая соединительная линия 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Прямая соединительная линия 4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6" name="Рисунок 16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207" name="TextBox 41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8" name="TextBox 42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43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10" name="Скругленный прямоугольник 28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Прямая соединительная линия 4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Скругленный прямоугольник 29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Рисунок 17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214" name="TextBox 44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27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28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Скругленный прямоугольник 30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Прямая соединительная линия 4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ая соединительная линия 4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Прямоугольник со скругленными углами 29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TextBox 45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2" name="TextBox 46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Скругленный прямоугольник 31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Прямоугольник со скругленными углами 30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Прямая соединительная линия 4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Прямая соединительная линия 4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Прямая соединительная линия 4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8" name="Рисунок 1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229" name="TextBox 47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0" name="TextBox 48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Box 49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32" name="Скругленный прямоугольник 32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Прямая соединительная линия 5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Скругленный прямоугольник 33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5" name="Рисунок 2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236" name="TextBox 50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7" name="Прямоугольник со скругленными углами 31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Прямоугольник со скругленными углами 32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Скругленный прямоугольник 34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ая соединительная линия 5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Прямая соединительная линия 5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Прямоугольник со скругленными углами 33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TextBox 51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4" name="TextBox 52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Скругленный прямоугольник 35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Прямоугольник со скругленными углами 34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Прямая соединительная линия 5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Прямая соединительная линия 5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ая соединительная линия 5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0" name="Рисунок 2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251" name="TextBox 53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2" name="TextBox 54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4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" name="Скругленный прямоугольник 5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ая соединительная линия 2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Скругленный прямоугольник 11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Рисунок 1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60" name="TextBox 6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Прямоугольник со скругленными углами 3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Прямоугольник со скругленными углами 3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Box 55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54" name="Скругленный прямоугольник 36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Прямая соединительная линия 5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Скругленный прямоугольник 37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7" name="Рисунок 2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258" name="TextBox 56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35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Прямоугольник со скругленными углами 36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Скругленный прямоугольник 38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Прямая соединительная линия 5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Прямая соединительная линия 5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37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5" name="TextBox 57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6" name="TextBox 58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Скругленный прямоугольник 39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Прямоугольник со скругленными углами 38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Прямая соединительная линия 5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Прямая соединительная линия 6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Прямая соединительная линия 6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2" name="Рисунок 2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273" name="TextBox 59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4" name="TextBox 60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Box 61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76" name="Скругленный прямоугольник 40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Прямая соединительная линия 6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Скругленный прямоугольник 41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9" name="Рисунок 2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280" name="TextBox 62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1" name="Прямоугольник со скругленными углами 39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Прямоугольник со скругленными углами 40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Скругленный прямоугольник 42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Прямая соединительная линия 6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Прямая соединительная линия 6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Прямоугольник со скругленными углами 41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7" name="TextBox 63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8" name="TextBox 64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Скругленный прямоугольник 43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Прямоугольник со скругленными углами 42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ая соединительная линия 6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ая соединительная линия 6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ая соединительная линия 6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Рисунок 2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295" name="TextBox 65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6" name="TextBox 66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Box 67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98" name="Скругленный прямоугольник 44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Прямая соединительная линия 6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Скругленный прямоугольник 45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1" name="Рисунок 2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302" name="TextBox 68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3" name="Прямоугольник со скругленными углами 43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" name="Прямоугольник со скругленными углами 44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Скругленный прямоугольник 46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Прямая соединительная линия 6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Прямая соединительная линия 7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Прямоугольник со скругленными углами 45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9" name="TextBox 69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0" name="TextBox 70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Скругленный прямоугольник 47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Прямоугольник со скругленными углами 46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3" name="Прямая соединительная линия 7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Прямая соединительная линия 7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ая соединительная линия 7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6" name="Рисунок 2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317" name="TextBox 71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8" name="TextBox 72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Box 73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20" name="Скругленный прямоугольник 48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Прямая соединительная линия 7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Скругленный прямоугольник 49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3" name="Рисунок 2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324" name="TextBox 74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5" name="Прямоугольник со скругленными углами 47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Прямоугольник со скругленными углами 48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Скругленный прямоугольник 5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Прямоугольник со скругленными углами 3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Box 6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TextBox 10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Скругленный прямоугольник 50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ая соединительная линия 7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Прямая соединительная линия 7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Прямоугольник со скругленными углами 49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1" name="TextBox 75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2" name="TextBox 76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Скругленный прямоугольник 51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Прямоугольник со скругленными углами 50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5" name="Прямая соединительная линия 7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ая соединительная линия 7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Прямая соединительная линия 7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8" name="Рисунок 2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339" name="TextBox 77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0" name="TextBox 78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79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42" name="Скругленный прямоугольник 52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Прямая соединительная линия 8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Скругленный прямоугольник 53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45" name="Рисунок 3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346" name="TextBox 80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7" name="Прямоугольник со скругленными углами 51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8" name="Прямоугольник со скругленными углами 52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Скругленный прямоугольник 54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Прямая соединительная линия 8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Прямая соединительная линия 8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Прямоугольник со скругленными углами 53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81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4" name="TextBox 82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Скругленный прямоугольник 55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54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7" name="Прямая соединительная линия 8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Прямая соединительная линия 8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Прямая соединительная линия 8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0" name="Рисунок 3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361" name="TextBox 83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2" name="TextBox 84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Box 85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64" name="Скругленный прямоугольник 56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Прямая соединительная линия 8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Скругленный прямоугольник 57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7" name="Рисунок 3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368" name="TextBox 86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9" name="Прямоугольник со скругленными углами 55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Прямоугольник со скругленными углами 56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Скругленный прямоугольник 58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Прямая соединительная линия 8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Прямая соединительная линия 8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Прямоугольник со скругленными углами 57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5" name="TextBox 87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6" name="TextBox 88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Скругленный прямоугольник 59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Прямоугольник со скругленными углами 58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9" name="Прямая соединительная линия 8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Прямая соединительная линия 9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Прямая соединительная линия 9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2" name="Рисунок 3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383" name="TextBox 89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4" name="TextBox 90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Box 91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86" name="Скругленный прямоугольник 60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Прямая соединительная линия 9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Скругленный прямоугольник 61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9" name="Рисунок 3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390" name="TextBox 92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1" name="Прямоугольник со скругленными углами 59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2" name="Прямоугольник со скругленными углами 60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Скругленный прямоугольник 62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Прямая соединительная линия 9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Прямая соединительная линия 9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Прямоугольник со скругленными углами 61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TextBox 93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8" name="TextBox 94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Скругленный прямоугольник 1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Прямоугольник со скругленными углами 1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Прямая соединительная линия 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ая соединительная линия 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Прямая соединительная линия 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" name="Рисунок 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75" name="TextBox 1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TextBox 2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Скругленный прямоугольник 63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Прямоугольник со скругленными углами 62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1" name="Прямая соединительная линия 9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Прямая соединительная линия 9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Прямая соединительная линия 9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4" name="Рисунок 3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405" name="TextBox 95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6" name="TextBox 96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Box 97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08" name="Скругленный прямоугольник 64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Прямая соединительная линия 9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Скругленный прямоугольник 65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1" name="Рисунок 3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8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3" name="Прямоугольник со скругленными углами 63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4" name="Прямоугольник со скругленными углами 64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Скругленный прямоугольник 66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Прямая соединительная линия 9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Прямая соединительная линия 10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Прямоугольник со скругленными углами 65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TextBox 99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0" name="TextBox 100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898;g89d9307d70_13_164"/>
          <p:cNvSpPr/>
          <p:nvPr/>
        </p:nvSpPr>
        <p:spPr>
          <a:xfrm>
            <a:off x="361800" y="2197800"/>
            <a:ext cx="5865480" cy="74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Arial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422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5480" cy="2267280"/>
          </a:xfrm>
          <a:prstGeom prst="rect">
            <a:avLst/>
          </a:prstGeom>
          <a:ln w="0">
            <a:noFill/>
          </a:ln>
        </p:spPr>
      </p:pic>
      <p:sp>
        <p:nvSpPr>
          <p:cNvPr id="423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4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1080" cy="412920"/>
          </a:xfrm>
          <a:prstGeom prst="rect">
            <a:avLst/>
          </a:prstGeom>
          <a:ln w="0">
            <a:noFill/>
          </a:ln>
        </p:spPr>
      </p:pic>
      <p:pic>
        <p:nvPicPr>
          <p:cNvPr id="425" name="Рисунок 7" descr=""/>
          <p:cNvPicPr/>
          <p:nvPr/>
        </p:nvPicPr>
        <p:blipFill>
          <a:blip r:embed="rId3"/>
          <a:srcRect l="0" t="30398" r="0" b="28998"/>
          <a:stretch/>
        </p:blipFill>
        <p:spPr>
          <a:xfrm>
            <a:off x="350280" y="3792600"/>
            <a:ext cx="1287720" cy="1132920"/>
          </a:xfrm>
          <a:prstGeom prst="rect">
            <a:avLst/>
          </a:prstGeom>
          <a:ln w="0">
            <a:noFill/>
          </a:ln>
        </p:spPr>
      </p:pic>
      <p:sp>
        <p:nvSpPr>
          <p:cNvPr id="426" name="Прямоугольник 7"/>
          <p:cNvSpPr/>
          <p:nvPr/>
        </p:nvSpPr>
        <p:spPr>
          <a:xfrm>
            <a:off x="1640880" y="4591440"/>
            <a:ext cx="2997720" cy="2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3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8" name="Скругленный прямоугольник 2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Прямая соединительная линия 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Скругленный прямоугольник 3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Рисунок 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82" name="TextBox 4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Прямоугольник со скругленными углами 2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Прямоугольник со скругленными углами 4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Скругленный прямоугольник 4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Прямая соединительная линия 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Прямая соединительная линия 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Прямоугольник со скругленными углами 5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Box 5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TextBox 7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Скругленный прямоугольник 6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Прямоугольник со скругленными углами 6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Прямая соединительная линия 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Прямая соединительная линия 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Прямая соединительная линия 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Рисунок 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97" name="TextBox 8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TextBox 11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12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00" name="Скругленный прямоугольник 7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ая соединительная линия 1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Скругленный прямоугольник 8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Рисунок 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104" name="TextBox 13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Прямоугольник со скругленными углами 7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Прямоугольник со скругленными углами 8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772</TotalTime>
  <Application>LibreOffice/7.3.7.2$Linux_X86_64 LibreOffice_project/30$Build-2</Application>
  <AppVersion>15.0000</AppVersion>
  <Words>20</Words>
  <Paragraphs>14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2023-08-02T11:34:13Z</dcterms:created>
  <dc:creator>Учетная запись Майкрософт</dc:creator>
  <dc:description/>
  <dc:language>en-US</dc:language>
  <cp:lastModifiedBy/>
  <dcterms:modified xsi:type="dcterms:W3CDTF">2024-08-22T13:47:44Z</dcterms:modified>
  <cp:revision>80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5</vt:i4>
  </property>
</Properties>
</file>