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B17912-5070-43AA-9909-95CE7DA397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F97A31-47A9-4BE2-801D-1D97A0FB78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EBF668-B50C-4CB6-8F23-ACE2DE4DE0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3A7EF6-571E-4E78-9746-F365612C23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BC3898-487B-4996-8CAD-9050C5BBC7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DEAF3C-3FA7-4179-9EB3-B567871B5F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AC4C38-52D2-4CB5-A1E4-41EEEB6028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8645E1-1E9C-496E-89BF-E483F07A42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A1668B-2EE6-428C-8528-9091E7B657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DB99D3-B013-490D-91C1-D3CADB4FEB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797A88-0A6A-4340-907B-147206191A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738C6A-44C4-4831-B505-5054CB34B4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CBACD1-734F-496E-88F6-160BE316F07A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3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3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442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2024-08-22T13:48:09Z</dcterms:modified>
  <cp:revision>82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