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BC1829-5032-4D7B-99BC-7566EDB02C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14A78-BC88-4BF7-9733-177600B589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4C2457-F477-4EB7-AAD2-4C4C1DED53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D437E-21C8-49B7-A407-3CC066BC35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5022BA-7C29-4C34-A6ED-18E453BA79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256F1-765A-490C-BEB4-9E59C4B17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7307C3-4435-4DC0-BBB6-B84BE81018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02790-774C-43DA-A91D-DCAF5C11F5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991D2-551D-4830-97D9-65B6A4FDFA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431704-C418-4FF4-B0AA-397CE6984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F2788-09F8-4FA2-A97E-9EF39E37F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FFE1E-1BBF-4143-9354-224FFBADF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9BC4D0-CDFD-46F2-9633-4D6818BDB79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4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4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4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48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2024-08-22T13:48:21Z</dcterms:modified>
  <cp:revision>83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