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958C28-1AB6-49B3-8CC2-4E3F8C17CB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C855A-20D4-44CD-911B-E6763E4B47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8AF767-B289-4597-AFBC-7CD041B9AB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A625E8-788E-44BA-9D86-50C9E1E254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852539-6693-4095-B46C-44A755F363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E311DE-8675-48CB-A9C7-0B9AA964CF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862E03-B01D-4B05-B893-5CE3D7F239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0E2692-D520-4059-B59D-2FBF26441C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A27C7F-FC94-4639-BC6F-4C3B70D284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53E3BD-131C-418C-97A1-F07010635B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58377A-DCCD-4F11-9391-DF81925EB4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E51682-6189-427D-93F3-5790C549A3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48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679090-11A2-4F4B-AF09-B37746E20508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48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120" cy="22669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720" cy="4125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480" cy="22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36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440" cy="28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898;g89d9307d70_13_164"/>
          <p:cNvSpPr/>
          <p:nvPr/>
        </p:nvSpPr>
        <p:spPr>
          <a:xfrm>
            <a:off x="361800" y="2197800"/>
            <a:ext cx="586512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6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120" cy="2266920"/>
          </a:xfrm>
          <a:prstGeom prst="rect">
            <a:avLst/>
          </a:prstGeom>
          <a:ln w="0">
            <a:noFill/>
          </a:ln>
        </p:spPr>
      </p:pic>
      <p:sp>
        <p:nvSpPr>
          <p:cNvPr id="46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720" cy="412560"/>
          </a:xfrm>
          <a:prstGeom prst="rect">
            <a:avLst/>
          </a:prstGeom>
          <a:ln w="0">
            <a:noFill/>
          </a:ln>
        </p:spPr>
      </p:pic>
      <p:pic>
        <p:nvPicPr>
          <p:cNvPr id="46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360" cy="1132560"/>
          </a:xfrm>
          <a:prstGeom prst="rect">
            <a:avLst/>
          </a:prstGeom>
          <a:ln w="0">
            <a:noFill/>
          </a:ln>
        </p:spPr>
      </p:pic>
      <p:sp>
        <p:nvSpPr>
          <p:cNvPr id="464" name="Прямоугольник 7"/>
          <p:cNvSpPr/>
          <p:nvPr/>
        </p:nvSpPr>
        <p:spPr>
          <a:xfrm>
            <a:off x="1640880" y="4591440"/>
            <a:ext cx="299736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320" cy="51454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400" cy="5145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2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788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1960" cy="3264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000" cy="28965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880" cy="23904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44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24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2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600" cy="2038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640" cy="23040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04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600" cy="1799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2024-08-22T13:49:16Z</dcterms:modified>
  <cp:revision>85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